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9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62" y="80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19F5FB-F36A-414B-A3EC-382C184BBF83}" type="datetimeFigureOut">
              <a:rPr lang="ko-KR" altLang="en-US" smtClean="0"/>
              <a:t>2026-07-02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75E88-DE07-472B-8039-D24DAFA685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2933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2B20BF-27CD-4C66-878F-3D50775A6194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8520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2B20BF-27CD-4C66-878F-3D50775A6194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7790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2B20BF-27CD-4C66-878F-3D50775A6194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7118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2B20BF-27CD-4C66-878F-3D50775A6194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8851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 cstate="print">
            <a:lum bright="-37000" contrast="-7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934" y="-9525"/>
            <a:ext cx="12225867" cy="6877050"/>
          </a:xfrm>
          <a:prstGeom prst="rect">
            <a:avLst/>
          </a:prstGeom>
        </p:spPr>
      </p:pic>
      <p:cxnSp>
        <p:nvCxnSpPr>
          <p:cNvPr id="7" name="직선 연결선 6"/>
          <p:cNvCxnSpPr/>
          <p:nvPr userDrawn="1"/>
        </p:nvCxnSpPr>
        <p:spPr>
          <a:xfrm rot="10800000">
            <a:off x="575733" y="553661"/>
            <a:ext cx="1809752" cy="0"/>
          </a:xfrm>
          <a:prstGeom prst="line">
            <a:avLst/>
          </a:prstGeom>
          <a:ln w="381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 userDrawn="1"/>
        </p:nvCxnSpPr>
        <p:spPr>
          <a:xfrm rot="10800000">
            <a:off x="575734" y="3072250"/>
            <a:ext cx="1761487" cy="0"/>
          </a:xfrm>
          <a:prstGeom prst="line">
            <a:avLst/>
          </a:prstGeom>
          <a:ln w="127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9536406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내지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 cstate="print">
            <a:lum bright="-37000" contrast="-7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934" y="-9525"/>
            <a:ext cx="12225867" cy="6877050"/>
          </a:xfrm>
          <a:prstGeom prst="rect">
            <a:avLst/>
          </a:prstGeom>
        </p:spPr>
      </p:pic>
      <p:cxnSp>
        <p:nvCxnSpPr>
          <p:cNvPr id="12" name="직선 연결선 11"/>
          <p:cNvCxnSpPr/>
          <p:nvPr userDrawn="1"/>
        </p:nvCxnSpPr>
        <p:spPr>
          <a:xfrm rot="10800000">
            <a:off x="575733" y="329689"/>
            <a:ext cx="1809752" cy="0"/>
          </a:xfrm>
          <a:prstGeom prst="line">
            <a:avLst/>
          </a:prstGeom>
          <a:ln w="381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 userDrawn="1"/>
        </p:nvCxnSpPr>
        <p:spPr>
          <a:xfrm rot="10800000">
            <a:off x="575734" y="1420724"/>
            <a:ext cx="1761487" cy="0"/>
          </a:xfrm>
          <a:prstGeom prst="line">
            <a:avLst/>
          </a:prstGeom>
          <a:ln w="127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 userDrawn="1"/>
        </p:nvSpPr>
        <p:spPr>
          <a:xfrm>
            <a:off x="11498850" y="6337895"/>
            <a:ext cx="3577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11B835-C8C7-43F8-9A40-E6B116444874}" type="slidenum">
              <a:rPr kumimoji="0" lang="ko-KR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itchFamily="50" charset="-127"/>
              <a:ea typeface="나눔고딕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3934320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표지2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>
            <a:lum bright="-37000" contrast="-7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934" y="-9525"/>
            <a:ext cx="12225867" cy="6877050"/>
          </a:xfrm>
          <a:prstGeom prst="rect">
            <a:avLst/>
          </a:prstGeom>
        </p:spPr>
      </p:pic>
      <p:cxnSp>
        <p:nvCxnSpPr>
          <p:cNvPr id="3" name="직선 연결선 2"/>
          <p:cNvCxnSpPr/>
          <p:nvPr userDrawn="1"/>
        </p:nvCxnSpPr>
        <p:spPr>
          <a:xfrm rot="10800000">
            <a:off x="575733" y="553661"/>
            <a:ext cx="1809752" cy="0"/>
          </a:xfrm>
          <a:prstGeom prst="line">
            <a:avLst/>
          </a:prstGeom>
          <a:ln w="381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/>
          <p:cNvCxnSpPr/>
          <p:nvPr userDrawn="1"/>
        </p:nvCxnSpPr>
        <p:spPr>
          <a:xfrm rot="10800000">
            <a:off x="575734" y="3072250"/>
            <a:ext cx="1761487" cy="0"/>
          </a:xfrm>
          <a:prstGeom prst="line">
            <a:avLst/>
          </a:prstGeom>
          <a:ln w="127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제목 개체 틀 1"/>
          <p:cNvSpPr>
            <a:spLocks noGrp="1"/>
          </p:cNvSpPr>
          <p:nvPr>
            <p:ph type="title" hasCustomPrompt="1"/>
          </p:nvPr>
        </p:nvSpPr>
        <p:spPr>
          <a:xfrm>
            <a:off x="431371" y="692696"/>
            <a:ext cx="10972800" cy="16561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200" b="1" spc="-150" baseline="0"/>
            </a:lvl1pPr>
          </a:lstStyle>
          <a:p>
            <a:r>
              <a:rPr lang="ko-KR" altLang="en-US" dirty="0" smtClean="0"/>
              <a:t>제목을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입력하세요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35991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간지2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lum bright="-37000" contrast="-7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934" y="-9525"/>
            <a:ext cx="12225867" cy="6877050"/>
          </a:xfrm>
          <a:prstGeom prst="rect">
            <a:avLst/>
          </a:prstGeom>
        </p:spPr>
      </p:pic>
      <p:cxnSp>
        <p:nvCxnSpPr>
          <p:cNvPr id="7" name="직선 연결선 6"/>
          <p:cNvCxnSpPr/>
          <p:nvPr userDrawn="1"/>
        </p:nvCxnSpPr>
        <p:spPr>
          <a:xfrm rot="10800000">
            <a:off x="575734" y="1412776"/>
            <a:ext cx="1761487" cy="0"/>
          </a:xfrm>
          <a:prstGeom prst="line">
            <a:avLst/>
          </a:prstGeom>
          <a:ln w="127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 userDrawn="1"/>
        </p:nvSpPr>
        <p:spPr>
          <a:xfrm>
            <a:off x="11498850" y="6337895"/>
            <a:ext cx="3577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11B835-C8C7-43F8-9A40-E6B116444874}" type="slidenum">
              <a:rPr kumimoji="0" lang="ko-KR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itchFamily="50" charset="-127"/>
              <a:ea typeface="나눔고딕" pitchFamily="50" charset="-127"/>
              <a:cs typeface="+mn-cs"/>
            </a:endParaRPr>
          </a:p>
        </p:txBody>
      </p:sp>
      <p:sp>
        <p:nvSpPr>
          <p:cNvPr id="6" name="제목 개체 틀 1"/>
          <p:cNvSpPr>
            <a:spLocks noGrp="1"/>
          </p:cNvSpPr>
          <p:nvPr>
            <p:ph type="title" hasCustomPrompt="1"/>
          </p:nvPr>
        </p:nvSpPr>
        <p:spPr>
          <a:xfrm>
            <a:off x="2786955" y="1196752"/>
            <a:ext cx="8301599" cy="15121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200" b="0" spc="-80" baseline="0"/>
            </a:lvl1pPr>
          </a:lstStyle>
          <a:p>
            <a:r>
              <a:rPr lang="ko-KR" altLang="en-US" dirty="0" smtClean="0"/>
              <a:t>제목을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입력하세요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25408060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내지2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 cstate="print">
            <a:lum bright="-37000" contrast="-7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934" y="-9525"/>
            <a:ext cx="12225867" cy="6877050"/>
          </a:xfrm>
          <a:prstGeom prst="rect">
            <a:avLst/>
          </a:prstGeom>
        </p:spPr>
      </p:pic>
      <p:cxnSp>
        <p:nvCxnSpPr>
          <p:cNvPr id="12" name="직선 연결선 11"/>
          <p:cNvCxnSpPr/>
          <p:nvPr userDrawn="1"/>
        </p:nvCxnSpPr>
        <p:spPr>
          <a:xfrm rot="10800000">
            <a:off x="575733" y="329689"/>
            <a:ext cx="1809752" cy="0"/>
          </a:xfrm>
          <a:prstGeom prst="line">
            <a:avLst/>
          </a:prstGeom>
          <a:ln w="381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 userDrawn="1"/>
        </p:nvCxnSpPr>
        <p:spPr>
          <a:xfrm rot="10800000">
            <a:off x="575734" y="1420724"/>
            <a:ext cx="1761487" cy="0"/>
          </a:xfrm>
          <a:prstGeom prst="line">
            <a:avLst/>
          </a:prstGeom>
          <a:ln w="127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 userDrawn="1"/>
        </p:nvSpPr>
        <p:spPr>
          <a:xfrm>
            <a:off x="11498850" y="6337895"/>
            <a:ext cx="3577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11B835-C8C7-43F8-9A40-E6B116444874}" type="slidenum">
              <a:rPr kumimoji="0" lang="ko-KR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itchFamily="50" charset="-127"/>
              <a:ea typeface="나눔고딕" pitchFamily="50" charset="-127"/>
              <a:cs typeface="+mn-cs"/>
            </a:endParaRPr>
          </a:p>
        </p:txBody>
      </p:sp>
      <p:sp>
        <p:nvSpPr>
          <p:cNvPr id="7" name="제목 개체 틀 1"/>
          <p:cNvSpPr>
            <a:spLocks noGrp="1"/>
          </p:cNvSpPr>
          <p:nvPr>
            <p:ph type="title"/>
          </p:nvPr>
        </p:nvSpPr>
        <p:spPr>
          <a:xfrm>
            <a:off x="2831637" y="210319"/>
            <a:ext cx="748883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400" b="0" spc="-100" baseline="0"/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65509952"/>
      </p:ext>
    </p:extLst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바탕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>
            <a:lum bright="-37000" contrast="-7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934" y="-9525"/>
            <a:ext cx="12225867" cy="687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57351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15BD8-D507-466C-BE65-3CF0EE978C8C}" type="datetimeFigureOut">
              <a:rPr lang="ko-KR" altLang="en-US" smtClean="0">
                <a:solidFill>
                  <a:prstClr val="white"/>
                </a:solidFill>
              </a:rPr>
              <a:pPr/>
              <a:t>2026-07-02</a:t>
            </a:fld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1B835-C8C7-43F8-9A40-E6B116444874}" type="slidenum">
              <a:rPr lang="ko-KR" altLang="en-US" smtClean="0">
                <a:solidFill>
                  <a:prstClr val="white"/>
                </a:solidFill>
              </a:rPr>
              <a:pPr/>
              <a:t>‹#›</a:t>
            </a:fld>
            <a:endParaRPr lang="ko-KR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819732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lum bright="-37000" contrast="-7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934" y="-9525"/>
            <a:ext cx="12225867" cy="6877050"/>
          </a:xfrm>
          <a:prstGeom prst="rect">
            <a:avLst/>
          </a:prstGeom>
        </p:spPr>
      </p:pic>
      <p:cxnSp>
        <p:nvCxnSpPr>
          <p:cNvPr id="7" name="직선 연결선 6"/>
          <p:cNvCxnSpPr/>
          <p:nvPr userDrawn="1"/>
        </p:nvCxnSpPr>
        <p:spPr>
          <a:xfrm rot="10800000">
            <a:off x="575734" y="1412776"/>
            <a:ext cx="1761487" cy="0"/>
          </a:xfrm>
          <a:prstGeom prst="line">
            <a:avLst/>
          </a:prstGeom>
          <a:ln w="127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 userDrawn="1"/>
        </p:nvSpPr>
        <p:spPr>
          <a:xfrm>
            <a:off x="11498850" y="6337895"/>
            <a:ext cx="3577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11B835-C8C7-43F8-9A40-E6B116444874}" type="slidenum">
              <a:rPr kumimoji="0" lang="ko-KR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itchFamily="50" charset="-127"/>
              <a:ea typeface="나눔고딕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0475330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 cstate="print">
            <a:lum bright="-37000" contrast="-7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934" y="-9525"/>
            <a:ext cx="12225867" cy="6877050"/>
          </a:xfrm>
          <a:prstGeom prst="rect">
            <a:avLst/>
          </a:prstGeom>
        </p:spPr>
      </p:pic>
      <p:cxnSp>
        <p:nvCxnSpPr>
          <p:cNvPr id="12" name="직선 연결선 11"/>
          <p:cNvCxnSpPr/>
          <p:nvPr userDrawn="1"/>
        </p:nvCxnSpPr>
        <p:spPr>
          <a:xfrm rot="10800000">
            <a:off x="575733" y="329689"/>
            <a:ext cx="1809752" cy="0"/>
          </a:xfrm>
          <a:prstGeom prst="line">
            <a:avLst/>
          </a:prstGeom>
          <a:ln w="381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 userDrawn="1"/>
        </p:nvCxnSpPr>
        <p:spPr>
          <a:xfrm rot="10800000">
            <a:off x="575734" y="1420724"/>
            <a:ext cx="1761487" cy="0"/>
          </a:xfrm>
          <a:prstGeom prst="line">
            <a:avLst/>
          </a:prstGeom>
          <a:ln w="127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 userDrawn="1"/>
        </p:nvSpPr>
        <p:spPr>
          <a:xfrm>
            <a:off x="11498850" y="6337895"/>
            <a:ext cx="3577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11B835-C8C7-43F8-9A40-E6B116444874}" type="slidenum">
              <a:rPr kumimoji="0" lang="ko-KR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itchFamily="50" charset="-127"/>
              <a:ea typeface="나눔고딕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0614803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표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/>
          <p:cNvPicPr>
            <a:picLocks noChangeAspect="1"/>
          </p:cNvPicPr>
          <p:nvPr userDrawn="1"/>
        </p:nvPicPr>
        <p:blipFill>
          <a:blip r:embed="rId2" cstate="print">
            <a:lum bright="-37000" contrast="-7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934" y="-9525"/>
            <a:ext cx="12225867" cy="6877050"/>
          </a:xfrm>
          <a:prstGeom prst="rect">
            <a:avLst/>
          </a:prstGeom>
        </p:spPr>
      </p:pic>
      <p:cxnSp>
        <p:nvCxnSpPr>
          <p:cNvPr id="7" name="직선 연결선 6"/>
          <p:cNvCxnSpPr/>
          <p:nvPr userDrawn="1"/>
        </p:nvCxnSpPr>
        <p:spPr>
          <a:xfrm rot="10800000">
            <a:off x="575733" y="553661"/>
            <a:ext cx="1809752" cy="0"/>
          </a:xfrm>
          <a:prstGeom prst="line">
            <a:avLst/>
          </a:prstGeom>
          <a:ln w="381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 userDrawn="1"/>
        </p:nvCxnSpPr>
        <p:spPr>
          <a:xfrm rot="10800000">
            <a:off x="575734" y="3072250"/>
            <a:ext cx="1761487" cy="0"/>
          </a:xfrm>
          <a:prstGeom prst="line">
            <a:avLst/>
          </a:prstGeom>
          <a:ln w="127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제목 개체 틀 1"/>
          <p:cNvSpPr>
            <a:spLocks noGrp="1"/>
          </p:cNvSpPr>
          <p:nvPr>
            <p:ph type="title" hasCustomPrompt="1"/>
          </p:nvPr>
        </p:nvSpPr>
        <p:spPr>
          <a:xfrm>
            <a:off x="431371" y="692696"/>
            <a:ext cx="10972800" cy="16561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200" b="1" spc="-150" baseline="0"/>
            </a:lvl1pPr>
          </a:lstStyle>
          <a:p>
            <a:r>
              <a:rPr lang="ko-KR" altLang="en-US" dirty="0" smtClean="0"/>
              <a:t>제목을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입력하세요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14053413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간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 cstate="print">
            <a:lum bright="-37000" contrast="-7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934" y="-9525"/>
            <a:ext cx="12225867" cy="6877050"/>
          </a:xfrm>
          <a:prstGeom prst="rect">
            <a:avLst/>
          </a:prstGeom>
        </p:spPr>
      </p:pic>
      <p:cxnSp>
        <p:nvCxnSpPr>
          <p:cNvPr id="7" name="직선 연결선 6"/>
          <p:cNvCxnSpPr/>
          <p:nvPr userDrawn="1"/>
        </p:nvCxnSpPr>
        <p:spPr>
          <a:xfrm rot="10800000">
            <a:off x="575734" y="1412776"/>
            <a:ext cx="1761487" cy="0"/>
          </a:xfrm>
          <a:prstGeom prst="line">
            <a:avLst/>
          </a:prstGeom>
          <a:ln w="127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 userDrawn="1"/>
        </p:nvSpPr>
        <p:spPr>
          <a:xfrm>
            <a:off x="11498850" y="6337895"/>
            <a:ext cx="3577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11B835-C8C7-43F8-9A40-E6B116444874}" type="slidenum">
              <a:rPr kumimoji="0" lang="ko-KR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itchFamily="50" charset="-127"/>
              <a:ea typeface="나눔고딕" pitchFamily="50" charset="-127"/>
              <a:cs typeface="+mn-cs"/>
            </a:endParaRPr>
          </a:p>
        </p:txBody>
      </p:sp>
      <p:sp>
        <p:nvSpPr>
          <p:cNvPr id="5" name="제목 개체 틀 1"/>
          <p:cNvSpPr>
            <a:spLocks noGrp="1"/>
          </p:cNvSpPr>
          <p:nvPr>
            <p:ph type="title" hasCustomPrompt="1"/>
          </p:nvPr>
        </p:nvSpPr>
        <p:spPr>
          <a:xfrm>
            <a:off x="2786955" y="1196752"/>
            <a:ext cx="8301599" cy="15121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200" b="0" spc="-80" baseline="0"/>
            </a:lvl1pPr>
          </a:lstStyle>
          <a:p>
            <a:r>
              <a:rPr lang="ko-KR" altLang="en-US" dirty="0" smtClean="0"/>
              <a:t>제목을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입력하세요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23640637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내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>
            <a:lum bright="-37000" contrast="-7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934" y="-9525"/>
            <a:ext cx="12225867" cy="6877050"/>
          </a:xfrm>
          <a:prstGeom prst="rect">
            <a:avLst/>
          </a:prstGeom>
        </p:spPr>
      </p:pic>
      <p:cxnSp>
        <p:nvCxnSpPr>
          <p:cNvPr id="12" name="직선 연결선 11"/>
          <p:cNvCxnSpPr/>
          <p:nvPr userDrawn="1"/>
        </p:nvCxnSpPr>
        <p:spPr>
          <a:xfrm rot="10800000">
            <a:off x="575733" y="329689"/>
            <a:ext cx="1809752" cy="0"/>
          </a:xfrm>
          <a:prstGeom prst="line">
            <a:avLst/>
          </a:prstGeom>
          <a:ln w="381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 userDrawn="1"/>
        </p:nvCxnSpPr>
        <p:spPr>
          <a:xfrm rot="10800000">
            <a:off x="575734" y="1420724"/>
            <a:ext cx="1761487" cy="0"/>
          </a:xfrm>
          <a:prstGeom prst="line">
            <a:avLst/>
          </a:prstGeom>
          <a:ln w="127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 userDrawn="1"/>
        </p:nvSpPr>
        <p:spPr>
          <a:xfrm>
            <a:off x="11498850" y="6337895"/>
            <a:ext cx="3577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11B835-C8C7-43F8-9A40-E6B116444874}" type="slidenum">
              <a:rPr kumimoji="0" lang="ko-KR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itchFamily="50" charset="-127"/>
              <a:ea typeface="나눔고딕" pitchFamily="50" charset="-127"/>
              <a:cs typeface="+mn-cs"/>
            </a:endParaRPr>
          </a:p>
        </p:txBody>
      </p:sp>
      <p:sp>
        <p:nvSpPr>
          <p:cNvPr id="6" name="제목 개체 틀 1"/>
          <p:cNvSpPr>
            <a:spLocks noGrp="1"/>
          </p:cNvSpPr>
          <p:nvPr>
            <p:ph type="title"/>
          </p:nvPr>
        </p:nvSpPr>
        <p:spPr>
          <a:xfrm>
            <a:off x="2831637" y="210319"/>
            <a:ext cx="748883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400" b="0" spc="-100" baseline="0"/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9613097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바탕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>
          <a:xfrm>
            <a:off x="11498850" y="6337895"/>
            <a:ext cx="3577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11B835-C8C7-43F8-9A40-E6B116444874}" type="slidenum">
              <a:rPr kumimoji="0" lang="ko-KR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itchFamily="50" charset="-127"/>
              <a:ea typeface="나눔고딕" pitchFamily="50" charset="-127"/>
              <a:cs typeface="+mn-cs"/>
            </a:endParaRPr>
          </a:p>
        </p:txBody>
      </p:sp>
      <p:pic>
        <p:nvPicPr>
          <p:cNvPr id="3" name="그림 2"/>
          <p:cNvPicPr>
            <a:picLocks noChangeAspect="1"/>
          </p:cNvPicPr>
          <p:nvPr userDrawn="1"/>
        </p:nvPicPr>
        <p:blipFill>
          <a:blip r:embed="rId2" cstate="print">
            <a:lum bright="-37000" contrast="-7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934" y="-9525"/>
            <a:ext cx="12225867" cy="687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397726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표지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>
            <a:lum bright="-37000" contrast="-7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934" y="-9525"/>
            <a:ext cx="12225867" cy="6877050"/>
          </a:xfrm>
          <a:prstGeom prst="rect">
            <a:avLst/>
          </a:prstGeom>
        </p:spPr>
      </p:pic>
      <p:cxnSp>
        <p:nvCxnSpPr>
          <p:cNvPr id="3" name="직선 연결선 2"/>
          <p:cNvCxnSpPr/>
          <p:nvPr userDrawn="1"/>
        </p:nvCxnSpPr>
        <p:spPr>
          <a:xfrm rot="10800000">
            <a:off x="575733" y="553661"/>
            <a:ext cx="1809752" cy="0"/>
          </a:xfrm>
          <a:prstGeom prst="line">
            <a:avLst/>
          </a:prstGeom>
          <a:ln w="381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/>
          <p:cNvCxnSpPr/>
          <p:nvPr userDrawn="1"/>
        </p:nvCxnSpPr>
        <p:spPr>
          <a:xfrm rot="10800000">
            <a:off x="575734" y="3072250"/>
            <a:ext cx="1761487" cy="0"/>
          </a:xfrm>
          <a:prstGeom prst="line">
            <a:avLst/>
          </a:prstGeom>
          <a:ln w="127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016459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간지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lum bright="-37000" contrast="-7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934" y="-9525"/>
            <a:ext cx="12225867" cy="6877050"/>
          </a:xfrm>
          <a:prstGeom prst="rect">
            <a:avLst/>
          </a:prstGeom>
        </p:spPr>
      </p:pic>
      <p:cxnSp>
        <p:nvCxnSpPr>
          <p:cNvPr id="7" name="직선 연결선 6"/>
          <p:cNvCxnSpPr/>
          <p:nvPr userDrawn="1"/>
        </p:nvCxnSpPr>
        <p:spPr>
          <a:xfrm rot="10800000">
            <a:off x="575734" y="1412776"/>
            <a:ext cx="1761487" cy="0"/>
          </a:xfrm>
          <a:prstGeom prst="line">
            <a:avLst/>
          </a:prstGeom>
          <a:ln w="12700">
            <a:solidFill>
              <a:srgbClr val="FF87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 userDrawn="1"/>
        </p:nvSpPr>
        <p:spPr>
          <a:xfrm>
            <a:off x="11498850" y="6337895"/>
            <a:ext cx="3577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11B835-C8C7-43F8-9A40-E6B116444874}" type="slidenum">
              <a:rPr kumimoji="0" lang="ko-KR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itchFamily="50" charset="-127"/>
              <a:ea typeface="나눔고딕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4911755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microsoft.com/office/2007/relationships/hdphoto" Target="../media/hdphoto1.wdp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7415BD8-D507-466C-BE65-3CF0EE978C8C}" type="datetimeFigureOut">
              <a:rPr lang="ko-KR" altLang="en-US" smtClean="0">
                <a:solidFill>
                  <a:prstClr val="white"/>
                </a:solidFill>
              </a:rPr>
              <a:pPr/>
              <a:t>2026-07-02</a:t>
            </a:fld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D11B835-C8C7-43F8-9A40-E6B116444874}" type="slidenum">
              <a:rPr lang="ko-KR" altLang="en-US" smtClean="0">
                <a:solidFill>
                  <a:prstClr val="white"/>
                </a:solidFill>
              </a:rPr>
              <a:pPr/>
              <a:t>‹#›</a:t>
            </a:fld>
            <a:endParaRPr lang="ko-KR" altLang="en-US">
              <a:solidFill>
                <a:prstClr val="white"/>
              </a:solidFill>
            </a:endParaRPr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18" cstate="print">
            <a:lum bright="-37000" contrast="-73000"/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934" y="-9525"/>
            <a:ext cx="12225867" cy="687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28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>
    <p:fade thruBlk="1"/>
  </p:transition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miso.hallasanup.com/halla/ys_web/frm11204.aspx" TargetMode="External"/><Relationship Id="rId3" Type="http://schemas.openxmlformats.org/officeDocument/2006/relationships/hyperlink" Target="http://miso.hallasanup.com/halla/ys_web/frm11101.aspx" TargetMode="External"/><Relationship Id="rId7" Type="http://schemas.openxmlformats.org/officeDocument/2006/relationships/hyperlink" Target="http://miso.hallasanup.com/halla/ys_web/frm11102.asp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miso.hallasanup.com/halla/ys_web/frm11301.aspx" TargetMode="External"/><Relationship Id="rId11" Type="http://schemas.openxmlformats.org/officeDocument/2006/relationships/hyperlink" Target="http://miso.hallasanup.com/halla/gm_web/frm12206.aspx" TargetMode="External"/><Relationship Id="rId5" Type="http://schemas.openxmlformats.org/officeDocument/2006/relationships/hyperlink" Target="http://miso.hallasanup.com/halla/ys_web/frm11304.aspx" TargetMode="External"/><Relationship Id="rId10" Type="http://schemas.openxmlformats.org/officeDocument/2006/relationships/hyperlink" Target="http://miso.hallasanup.com/halla/ys_web/frm11305.aspx" TargetMode="External"/><Relationship Id="rId4" Type="http://schemas.openxmlformats.org/officeDocument/2006/relationships/hyperlink" Target="http://miso.hallasanup.com/halla/ys_web/frm11302.aspx" TargetMode="External"/><Relationship Id="rId9" Type="http://schemas.openxmlformats.org/officeDocument/2006/relationships/hyperlink" Target="http://miso.hallasanup.com/halla/ys_web/frm11303.aspx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3"/>
          <p:cNvSpPr>
            <a:spLocks noChangeArrowheads="1"/>
          </p:cNvSpPr>
          <p:nvPr/>
        </p:nvSpPr>
        <p:spPr bwMode="auto">
          <a:xfrm>
            <a:off x="2243139" y="981075"/>
            <a:ext cx="7170737" cy="47640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ko-KR" altLang="en-US" sz="1800">
              <a:solidFill>
                <a:prstClr val="black"/>
              </a:solidFill>
              <a:latin typeface="굴림" charset="-127"/>
              <a:ea typeface="굴림" charset="-127"/>
            </a:endParaRPr>
          </a:p>
        </p:txBody>
      </p:sp>
      <p:sp>
        <p:nvSpPr>
          <p:cNvPr id="11" name="Line 34"/>
          <p:cNvSpPr>
            <a:spLocks noChangeShapeType="1"/>
          </p:cNvSpPr>
          <p:nvPr/>
        </p:nvSpPr>
        <p:spPr bwMode="auto">
          <a:xfrm flipV="1">
            <a:off x="2252663" y="1412875"/>
            <a:ext cx="7162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>
              <a:solidFill>
                <a:prstClr val="black"/>
              </a:solidFill>
              <a:latin typeface="나눔고딕"/>
              <a:ea typeface="나눔고딕"/>
            </a:endParaRPr>
          </a:p>
        </p:txBody>
      </p:sp>
      <p:sp>
        <p:nvSpPr>
          <p:cNvPr id="12" name="Text Box 35"/>
          <p:cNvSpPr txBox="1">
            <a:spLocks noChangeArrowheads="1"/>
          </p:cNvSpPr>
          <p:nvPr/>
        </p:nvSpPr>
        <p:spPr bwMode="auto">
          <a:xfrm>
            <a:off x="3863975" y="1058864"/>
            <a:ext cx="35702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200" b="1" dirty="0" err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사업지원팀</a:t>
            </a:r>
            <a:endParaRPr lang="ko-KR" altLang="en-US" sz="1200" b="1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Oval 40"/>
          <p:cNvSpPr>
            <a:spLocks noChangeArrowheads="1"/>
          </p:cNvSpPr>
          <p:nvPr/>
        </p:nvSpPr>
        <p:spPr bwMode="auto">
          <a:xfrm>
            <a:off x="6364498" y="5838826"/>
            <a:ext cx="604838" cy="574675"/>
          </a:xfrm>
          <a:prstGeom prst="ellipse">
            <a:avLst/>
          </a:prstGeom>
          <a:noFill/>
          <a:ln w="15875">
            <a:solidFill>
              <a:srgbClr val="FF6E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000" b="1" dirty="0" err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회계팀</a:t>
            </a:r>
            <a:endParaRPr lang="ko-KR" altLang="en-US" sz="1000" b="1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Text Box 44"/>
          <p:cNvSpPr txBox="1">
            <a:spLocks noChangeArrowheads="1"/>
          </p:cNvSpPr>
          <p:nvPr/>
        </p:nvSpPr>
        <p:spPr bwMode="auto">
          <a:xfrm>
            <a:off x="7493211" y="1052514"/>
            <a:ext cx="1905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200" b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전부서</a:t>
            </a:r>
          </a:p>
        </p:txBody>
      </p:sp>
      <p:sp>
        <p:nvSpPr>
          <p:cNvPr id="19" name="Text Box 46"/>
          <p:cNvSpPr txBox="1">
            <a:spLocks noChangeArrowheads="1"/>
          </p:cNvSpPr>
          <p:nvPr/>
        </p:nvSpPr>
        <p:spPr bwMode="auto">
          <a:xfrm>
            <a:off x="4310063" y="2038351"/>
            <a:ext cx="1371600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수주통보서 승인</a:t>
            </a:r>
          </a:p>
        </p:txBody>
      </p:sp>
      <p:sp>
        <p:nvSpPr>
          <p:cNvPr id="21" name="Text Box 66"/>
          <p:cNvSpPr txBox="1">
            <a:spLocks noChangeArrowheads="1"/>
          </p:cNvSpPr>
          <p:nvPr/>
        </p:nvSpPr>
        <p:spPr bwMode="auto">
          <a:xfrm>
            <a:off x="4310063" y="1557339"/>
            <a:ext cx="1390650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예산코드 </a:t>
            </a: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  <a:hlinkClick r:id="rId3"/>
              </a:rPr>
              <a:t>등록</a:t>
            </a:r>
            <a:endParaRPr lang="ko-KR" altLang="en-US" sz="900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22" name="AutoShape 72"/>
          <p:cNvCxnSpPr>
            <a:cxnSpLocks noChangeShapeType="1"/>
            <a:stCxn id="32" idx="2"/>
            <a:endCxn id="13" idx="0"/>
          </p:cNvCxnSpPr>
          <p:nvPr/>
        </p:nvCxnSpPr>
        <p:spPr bwMode="auto">
          <a:xfrm rot="5400000">
            <a:off x="6910344" y="4327632"/>
            <a:ext cx="1267768" cy="1754621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Text Box 82"/>
          <p:cNvSpPr txBox="1">
            <a:spLocks noChangeArrowheads="1"/>
          </p:cNvSpPr>
          <p:nvPr/>
        </p:nvSpPr>
        <p:spPr bwMode="auto">
          <a:xfrm>
            <a:off x="4289425" y="3078164"/>
            <a:ext cx="1371600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  <a:hlinkClick r:id="rId4"/>
              </a:rPr>
              <a:t>예산편성</a:t>
            </a: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승인</a:t>
            </a:r>
          </a:p>
        </p:txBody>
      </p:sp>
      <p:sp>
        <p:nvSpPr>
          <p:cNvPr id="24" name="Text Box 87"/>
          <p:cNvSpPr txBox="1">
            <a:spLocks noChangeArrowheads="1"/>
          </p:cNvSpPr>
          <p:nvPr/>
        </p:nvSpPr>
        <p:spPr bwMode="auto">
          <a:xfrm>
            <a:off x="4289426" y="3656014"/>
            <a:ext cx="1376363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실행예산 </a:t>
            </a: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  <a:hlinkClick r:id="rId5"/>
              </a:rPr>
              <a:t>추가변경</a:t>
            </a:r>
            <a:endParaRPr lang="ko-KR" altLang="en-US" sz="900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Line 99"/>
          <p:cNvSpPr>
            <a:spLocks noChangeShapeType="1"/>
          </p:cNvSpPr>
          <p:nvPr/>
        </p:nvSpPr>
        <p:spPr bwMode="auto">
          <a:xfrm>
            <a:off x="7434263" y="981075"/>
            <a:ext cx="0" cy="477043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>
              <a:solidFill>
                <a:prstClr val="black"/>
              </a:solidFill>
              <a:latin typeface="나눔고딕"/>
              <a:ea typeface="나눔고딕"/>
            </a:endParaRPr>
          </a:p>
        </p:txBody>
      </p:sp>
      <p:sp>
        <p:nvSpPr>
          <p:cNvPr id="26" name="Text Box 110"/>
          <p:cNvSpPr txBox="1">
            <a:spLocks noChangeArrowheads="1"/>
          </p:cNvSpPr>
          <p:nvPr/>
        </p:nvSpPr>
        <p:spPr bwMode="auto">
          <a:xfrm>
            <a:off x="4164013" y="4005263"/>
            <a:ext cx="12557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8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설계변경</a:t>
            </a:r>
            <a:r>
              <a:rPr lang="en-US" altLang="ko-KR" sz="8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8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물가변동</a:t>
            </a:r>
            <a:endParaRPr lang="en-US" altLang="ko-KR" sz="800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8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추가공사 </a:t>
            </a:r>
            <a:r>
              <a:rPr lang="ko-KR" altLang="en-US" sz="8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사유</a:t>
            </a:r>
          </a:p>
        </p:txBody>
      </p:sp>
      <p:sp>
        <p:nvSpPr>
          <p:cNvPr id="27" name="Text Box 113"/>
          <p:cNvSpPr txBox="1">
            <a:spLocks noChangeArrowheads="1"/>
          </p:cNvSpPr>
          <p:nvPr/>
        </p:nvSpPr>
        <p:spPr bwMode="auto">
          <a:xfrm>
            <a:off x="2381251" y="2038351"/>
            <a:ext cx="1362075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수주통보서 등록</a:t>
            </a:r>
          </a:p>
        </p:txBody>
      </p:sp>
      <p:sp>
        <p:nvSpPr>
          <p:cNvPr id="28" name="Text Box 114"/>
          <p:cNvSpPr txBox="1">
            <a:spLocks noChangeArrowheads="1"/>
          </p:cNvSpPr>
          <p:nvPr/>
        </p:nvSpPr>
        <p:spPr bwMode="auto">
          <a:xfrm>
            <a:off x="2381251" y="2636912"/>
            <a:ext cx="1362075" cy="23018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예산 </a:t>
            </a: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  <a:hlinkClick r:id="rId6"/>
              </a:rPr>
              <a:t>편성</a:t>
            </a:r>
            <a:endParaRPr lang="ko-KR" altLang="en-US" sz="900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29" name="AutoShape 115"/>
          <p:cNvCxnSpPr>
            <a:cxnSpLocks noChangeShapeType="1"/>
            <a:stCxn id="27" idx="3"/>
            <a:endCxn id="19" idx="1"/>
          </p:cNvCxnSpPr>
          <p:nvPr/>
        </p:nvCxnSpPr>
        <p:spPr bwMode="auto">
          <a:xfrm>
            <a:off x="3743325" y="2157413"/>
            <a:ext cx="566738" cy="127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Line 124"/>
          <p:cNvSpPr>
            <a:spLocks noChangeShapeType="1"/>
          </p:cNvSpPr>
          <p:nvPr/>
        </p:nvSpPr>
        <p:spPr bwMode="auto">
          <a:xfrm>
            <a:off x="3852863" y="981075"/>
            <a:ext cx="0" cy="477043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>
              <a:solidFill>
                <a:prstClr val="black"/>
              </a:solidFill>
              <a:latin typeface="나눔고딕"/>
              <a:ea typeface="나눔고딕"/>
            </a:endParaRPr>
          </a:p>
        </p:txBody>
      </p:sp>
      <p:sp>
        <p:nvSpPr>
          <p:cNvPr id="31" name="Text Box 125"/>
          <p:cNvSpPr txBox="1">
            <a:spLocks noChangeArrowheads="1"/>
          </p:cNvSpPr>
          <p:nvPr/>
        </p:nvSpPr>
        <p:spPr bwMode="auto">
          <a:xfrm>
            <a:off x="2269916" y="1057275"/>
            <a:ext cx="15398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2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사업부</a:t>
            </a:r>
            <a:r>
              <a:rPr lang="en-US" altLang="ko-KR" sz="12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en-US" altLang="ko-KR" sz="12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PM/</a:t>
            </a:r>
            <a:r>
              <a:rPr lang="ko-KR" altLang="en-US" sz="12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영업</a:t>
            </a:r>
            <a:r>
              <a:rPr lang="en-US" altLang="ko-KR" sz="12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1200" b="1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2" name="Text Box 126"/>
          <p:cNvSpPr txBox="1">
            <a:spLocks noChangeArrowheads="1"/>
          </p:cNvSpPr>
          <p:nvPr/>
        </p:nvSpPr>
        <p:spPr bwMode="auto">
          <a:xfrm>
            <a:off x="7784622" y="4340225"/>
            <a:ext cx="1273832" cy="23083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직</a:t>
            </a:r>
            <a:r>
              <a:rPr lang="en-US" altLang="ko-KR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간접비 전표등록</a:t>
            </a:r>
            <a:endParaRPr lang="ko-KR" altLang="en-US" sz="900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34" name="AutoShape 130"/>
          <p:cNvCxnSpPr>
            <a:cxnSpLocks noChangeShapeType="1"/>
            <a:stCxn id="32" idx="0"/>
            <a:endCxn id="43" idx="3"/>
          </p:cNvCxnSpPr>
          <p:nvPr/>
        </p:nvCxnSpPr>
        <p:spPr bwMode="auto">
          <a:xfrm flipH="1" flipV="1">
            <a:off x="8417720" y="3541713"/>
            <a:ext cx="3819" cy="798512"/>
          </a:xfrm>
          <a:prstGeom prst="straightConnector1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Oval 136"/>
          <p:cNvSpPr>
            <a:spLocks noChangeArrowheads="1"/>
          </p:cNvSpPr>
          <p:nvPr/>
        </p:nvSpPr>
        <p:spPr bwMode="auto">
          <a:xfrm>
            <a:off x="4637032" y="5868989"/>
            <a:ext cx="642503" cy="574675"/>
          </a:xfrm>
          <a:prstGeom prst="ellipse">
            <a:avLst/>
          </a:prstGeom>
          <a:noFill/>
          <a:ln w="15875">
            <a:solidFill>
              <a:srgbClr val="FF6E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0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입찰</a:t>
            </a:r>
            <a:endParaRPr lang="ko-KR" altLang="en-US" sz="1000" b="1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36" name="AutoShape 145"/>
          <p:cNvCxnSpPr>
            <a:cxnSpLocks noChangeShapeType="1"/>
            <a:stCxn id="46" idx="3"/>
            <a:endCxn id="24" idx="1"/>
          </p:cNvCxnSpPr>
          <p:nvPr/>
        </p:nvCxnSpPr>
        <p:spPr bwMode="auto">
          <a:xfrm flipV="1">
            <a:off x="3743325" y="3775076"/>
            <a:ext cx="546100" cy="7286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" name="Text Box 66"/>
          <p:cNvSpPr txBox="1">
            <a:spLocks noChangeArrowheads="1"/>
          </p:cNvSpPr>
          <p:nvPr/>
        </p:nvSpPr>
        <p:spPr bwMode="auto">
          <a:xfrm>
            <a:off x="5881688" y="1557339"/>
            <a:ext cx="1390650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  <a:hlinkClick r:id="rId7"/>
              </a:rPr>
              <a:t>프로젝트기준환율</a:t>
            </a: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등록</a:t>
            </a:r>
          </a:p>
        </p:txBody>
      </p:sp>
      <p:cxnSp>
        <p:nvCxnSpPr>
          <p:cNvPr id="38" name="꺾인 연결선 37"/>
          <p:cNvCxnSpPr>
            <a:stCxn id="19" idx="2"/>
            <a:endCxn id="28" idx="3"/>
          </p:cNvCxnSpPr>
          <p:nvPr/>
        </p:nvCxnSpPr>
        <p:spPr>
          <a:xfrm rot="5400000">
            <a:off x="4131830" y="1887971"/>
            <a:ext cx="475531" cy="1252538"/>
          </a:xfrm>
          <a:prstGeom prst="bentConnector2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꺾인 연결선 75"/>
          <p:cNvCxnSpPr>
            <a:stCxn id="28" idx="2"/>
            <a:endCxn id="23" idx="1"/>
          </p:cNvCxnSpPr>
          <p:nvPr/>
        </p:nvCxnSpPr>
        <p:spPr>
          <a:xfrm rot="16200000" flipH="1">
            <a:off x="3510793" y="2418595"/>
            <a:ext cx="330126" cy="1227137"/>
          </a:xfrm>
          <a:prstGeom prst="bentConnector2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66"/>
          <p:cNvSpPr txBox="1">
            <a:spLocks noChangeArrowheads="1"/>
          </p:cNvSpPr>
          <p:nvPr/>
        </p:nvSpPr>
        <p:spPr bwMode="auto">
          <a:xfrm>
            <a:off x="2381250" y="1557339"/>
            <a:ext cx="1390650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  <a:hlinkClick r:id="rId8"/>
              </a:rPr>
              <a:t>프로젝트관계자</a:t>
            </a: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등록</a:t>
            </a:r>
          </a:p>
        </p:txBody>
      </p:sp>
      <p:sp>
        <p:nvSpPr>
          <p:cNvPr id="41" name="Text Box 113"/>
          <p:cNvSpPr txBox="1">
            <a:spLocks noChangeArrowheads="1"/>
          </p:cNvSpPr>
          <p:nvPr/>
        </p:nvSpPr>
        <p:spPr bwMode="auto">
          <a:xfrm>
            <a:off x="2381251" y="3422651"/>
            <a:ext cx="1362075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  <a:hlinkClick r:id="rId9"/>
              </a:rPr>
              <a:t>실행예산</a:t>
            </a: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조회</a:t>
            </a:r>
          </a:p>
        </p:txBody>
      </p:sp>
      <p:sp>
        <p:nvSpPr>
          <p:cNvPr id="42" name="Text Box 113"/>
          <p:cNvSpPr txBox="1">
            <a:spLocks noChangeArrowheads="1"/>
          </p:cNvSpPr>
          <p:nvPr/>
        </p:nvSpPr>
        <p:spPr bwMode="auto">
          <a:xfrm>
            <a:off x="2381251" y="3846514"/>
            <a:ext cx="1362075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실행예산 </a:t>
            </a: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  <a:hlinkClick r:id="rId10"/>
              </a:rPr>
              <a:t>추가반영</a:t>
            </a:r>
            <a:r>
              <a:rPr lang="en-US" altLang="ko-KR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(PM)</a:t>
            </a:r>
            <a:endParaRPr lang="ko-KR" altLang="en-US" sz="900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3" name="순서도: 자기 디스크 42"/>
          <p:cNvSpPr/>
          <p:nvPr/>
        </p:nvSpPr>
        <p:spPr>
          <a:xfrm>
            <a:off x="7953375" y="2684463"/>
            <a:ext cx="928688" cy="857250"/>
          </a:xfrm>
          <a:prstGeom prst="flowChartMagneticDisk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실행예산</a:t>
            </a:r>
          </a:p>
        </p:txBody>
      </p:sp>
      <p:cxnSp>
        <p:nvCxnSpPr>
          <p:cNvPr id="44" name="AutoShape 142"/>
          <p:cNvCxnSpPr>
            <a:cxnSpLocks noChangeShapeType="1"/>
            <a:stCxn id="23" idx="3"/>
            <a:endCxn id="43" idx="2"/>
          </p:cNvCxnSpPr>
          <p:nvPr/>
        </p:nvCxnSpPr>
        <p:spPr bwMode="auto">
          <a:xfrm flipV="1">
            <a:off x="5661025" y="3113089"/>
            <a:ext cx="2292350" cy="841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 Box 113"/>
          <p:cNvSpPr txBox="1">
            <a:spLocks noChangeArrowheads="1"/>
          </p:cNvSpPr>
          <p:nvPr/>
        </p:nvSpPr>
        <p:spPr bwMode="auto">
          <a:xfrm>
            <a:off x="2381251" y="4384676"/>
            <a:ext cx="1362075" cy="2381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추가공사 발생보고서</a:t>
            </a:r>
          </a:p>
        </p:txBody>
      </p:sp>
      <p:sp>
        <p:nvSpPr>
          <p:cNvPr id="48" name="Text Box 113"/>
          <p:cNvSpPr txBox="1">
            <a:spLocks noChangeArrowheads="1"/>
          </p:cNvSpPr>
          <p:nvPr/>
        </p:nvSpPr>
        <p:spPr bwMode="auto">
          <a:xfrm>
            <a:off x="2381251" y="5246689"/>
            <a:ext cx="1362075" cy="2381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구매청구서</a:t>
            </a:r>
            <a:r>
              <a:rPr lang="en-US" altLang="ko-KR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발주의뢰서</a:t>
            </a:r>
            <a:r>
              <a:rPr lang="en-US" altLang="ko-KR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900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9" name="Text Box 113"/>
          <p:cNvSpPr txBox="1">
            <a:spLocks noChangeArrowheads="1"/>
          </p:cNvSpPr>
          <p:nvPr/>
        </p:nvSpPr>
        <p:spPr bwMode="auto">
          <a:xfrm>
            <a:off x="4278314" y="4924426"/>
            <a:ext cx="1362075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  <a:hlinkClick r:id="rId11"/>
              </a:rPr>
              <a:t>예산확인</a:t>
            </a:r>
            <a:endParaRPr lang="ko-KR" altLang="en-US" sz="900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51" name="AutoShape 145"/>
          <p:cNvCxnSpPr>
            <a:cxnSpLocks noChangeShapeType="1"/>
            <a:stCxn id="24" idx="3"/>
            <a:endCxn id="43" idx="2"/>
          </p:cNvCxnSpPr>
          <p:nvPr/>
        </p:nvCxnSpPr>
        <p:spPr bwMode="auto">
          <a:xfrm flipV="1">
            <a:off x="5665789" y="3113089"/>
            <a:ext cx="2287587" cy="6619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AutoShape 115"/>
          <p:cNvCxnSpPr>
            <a:cxnSpLocks noChangeShapeType="1"/>
            <a:stCxn id="48" idx="3"/>
            <a:endCxn id="49" idx="1"/>
          </p:cNvCxnSpPr>
          <p:nvPr/>
        </p:nvCxnSpPr>
        <p:spPr bwMode="auto">
          <a:xfrm flipV="1">
            <a:off x="3743325" y="5043488"/>
            <a:ext cx="534988" cy="3222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AutoShape 115"/>
          <p:cNvCxnSpPr>
            <a:cxnSpLocks noChangeShapeType="1"/>
            <a:stCxn id="48" idx="3"/>
            <a:endCxn id="43" idx="2"/>
          </p:cNvCxnSpPr>
          <p:nvPr/>
        </p:nvCxnSpPr>
        <p:spPr bwMode="auto">
          <a:xfrm flipV="1">
            <a:off x="3743325" y="3113088"/>
            <a:ext cx="4210050" cy="22526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" name="AutoShape 115"/>
          <p:cNvCxnSpPr>
            <a:cxnSpLocks noChangeShapeType="1"/>
            <a:stCxn id="49" idx="2"/>
            <a:endCxn id="35" idx="0"/>
          </p:cNvCxnSpPr>
          <p:nvPr/>
        </p:nvCxnSpPr>
        <p:spPr bwMode="auto">
          <a:xfrm rot="5400000">
            <a:off x="4605598" y="5515235"/>
            <a:ext cx="706438" cy="1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" name="Text Box 110"/>
          <p:cNvSpPr txBox="1">
            <a:spLocks noChangeArrowheads="1"/>
          </p:cNvSpPr>
          <p:nvPr/>
        </p:nvSpPr>
        <p:spPr bwMode="auto">
          <a:xfrm>
            <a:off x="7787706" y="3877962"/>
            <a:ext cx="62785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8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자동 통제</a:t>
            </a:r>
            <a:endParaRPr lang="ko-KR" altLang="en-US" sz="800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2135561" y="472606"/>
            <a:ext cx="16786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b="1" dirty="0"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2000" b="1" dirty="0"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예산 </a:t>
            </a:r>
            <a:r>
              <a:rPr lang="en-US" altLang="ko-KR" sz="2000" b="1" dirty="0"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WFD</a:t>
            </a:r>
          </a:p>
        </p:txBody>
      </p:sp>
      <p:sp>
        <p:nvSpPr>
          <p:cNvPr id="50" name="Text Box 66"/>
          <p:cNvSpPr txBox="1">
            <a:spLocks noChangeArrowheads="1"/>
          </p:cNvSpPr>
          <p:nvPr/>
        </p:nvSpPr>
        <p:spPr bwMode="auto">
          <a:xfrm>
            <a:off x="5894577" y="2038351"/>
            <a:ext cx="1390650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  <a:hlinkClick r:id="rId8"/>
              </a:rPr>
              <a:t>프로젝트관계자</a:t>
            </a: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등록</a:t>
            </a:r>
          </a:p>
        </p:txBody>
      </p:sp>
    </p:spTree>
    <p:extLst>
      <p:ext uri="{BB962C8B-B14F-4D97-AF65-F5344CB8AC3E}">
        <p14:creationId xmlns:p14="http://schemas.microsoft.com/office/powerpoint/2010/main" val="267982099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9" grpId="0" animBg="1"/>
      <p:bldP spid="21" grpId="0" animBg="1"/>
      <p:bldP spid="23" grpId="0" animBg="1"/>
      <p:bldP spid="24" grpId="0" animBg="1"/>
      <p:bldP spid="26" grpId="0"/>
      <p:bldP spid="27" grpId="0" animBg="1"/>
      <p:bldP spid="28" grpId="0" animBg="1"/>
      <p:bldP spid="32" grpId="0" animBg="1"/>
      <p:bldP spid="35" grpId="0" animBg="1"/>
      <p:bldP spid="37" grpId="0" animBg="1"/>
      <p:bldP spid="40" grpId="0" animBg="1"/>
      <p:bldP spid="41" grpId="0" animBg="1"/>
      <p:bldP spid="42" grpId="0" animBg="1"/>
      <p:bldP spid="43" grpId="0" animBg="1"/>
      <p:bldP spid="46" grpId="0" animBg="1"/>
      <p:bldP spid="48" grpId="0" animBg="1"/>
      <p:bldP spid="49" grpId="0" animBg="1"/>
      <p:bldP spid="56" grpId="0"/>
      <p:bldP spid="5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33"/>
          <p:cNvSpPr>
            <a:spLocks noChangeArrowheads="1"/>
          </p:cNvSpPr>
          <p:nvPr/>
        </p:nvSpPr>
        <p:spPr bwMode="auto">
          <a:xfrm>
            <a:off x="2243139" y="935248"/>
            <a:ext cx="7170737" cy="49799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ko-KR" altLang="en-US" sz="1800">
              <a:solidFill>
                <a:prstClr val="black"/>
              </a:solidFill>
              <a:latin typeface="굴림" charset="-127"/>
              <a:ea typeface="굴림" charset="-127"/>
            </a:endParaRPr>
          </a:p>
        </p:txBody>
      </p:sp>
      <p:sp>
        <p:nvSpPr>
          <p:cNvPr id="57" name="Line 34"/>
          <p:cNvSpPr>
            <a:spLocks noChangeShapeType="1"/>
          </p:cNvSpPr>
          <p:nvPr/>
        </p:nvSpPr>
        <p:spPr bwMode="auto">
          <a:xfrm flipV="1">
            <a:off x="2252663" y="1222586"/>
            <a:ext cx="7162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>
              <a:solidFill>
                <a:prstClr val="black"/>
              </a:solidFill>
              <a:latin typeface="나눔고딕"/>
              <a:ea typeface="나눔고딕"/>
            </a:endParaRPr>
          </a:p>
        </p:txBody>
      </p:sp>
      <p:sp>
        <p:nvSpPr>
          <p:cNvPr id="58" name="Text Box 35"/>
          <p:cNvSpPr txBox="1">
            <a:spLocks noChangeArrowheads="1"/>
          </p:cNvSpPr>
          <p:nvPr/>
        </p:nvSpPr>
        <p:spPr bwMode="auto">
          <a:xfrm>
            <a:off x="3863975" y="941598"/>
            <a:ext cx="5549900" cy="2746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200" b="1" dirty="0" err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사업지원팀</a:t>
            </a:r>
            <a:endParaRPr lang="ko-KR" altLang="en-US" sz="1200" b="1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0" name="Text Box 46"/>
          <p:cNvSpPr txBox="1">
            <a:spLocks noChangeArrowheads="1"/>
          </p:cNvSpPr>
          <p:nvPr/>
        </p:nvSpPr>
        <p:spPr bwMode="auto">
          <a:xfrm>
            <a:off x="4829175" y="1876637"/>
            <a:ext cx="1371600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구매담당자 </a:t>
            </a:r>
            <a:r>
              <a:rPr lang="en-US" altLang="ko-KR" sz="9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Assign</a:t>
            </a:r>
            <a:endParaRPr lang="ko-KR" altLang="en-US" sz="90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1" name="Text Box 66"/>
          <p:cNvSpPr txBox="1">
            <a:spLocks noChangeArrowheads="1"/>
          </p:cNvSpPr>
          <p:nvPr/>
        </p:nvSpPr>
        <p:spPr bwMode="auto">
          <a:xfrm>
            <a:off x="4829175" y="1424198"/>
            <a:ext cx="1390650" cy="2301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구매담당자코드부여</a:t>
            </a:r>
          </a:p>
        </p:txBody>
      </p:sp>
      <p:sp>
        <p:nvSpPr>
          <p:cNvPr id="63" name="Text Box 113"/>
          <p:cNvSpPr txBox="1">
            <a:spLocks noChangeArrowheads="1"/>
          </p:cNvSpPr>
          <p:nvPr/>
        </p:nvSpPr>
        <p:spPr bwMode="auto">
          <a:xfrm>
            <a:off x="2387601" y="2617999"/>
            <a:ext cx="1362075" cy="2381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구매청구서</a:t>
            </a:r>
            <a:r>
              <a:rPr lang="en-US" altLang="ko-KR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(POR)</a:t>
            </a: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등록</a:t>
            </a:r>
          </a:p>
        </p:txBody>
      </p:sp>
      <p:cxnSp>
        <p:nvCxnSpPr>
          <p:cNvPr id="64" name="AutoShape 115"/>
          <p:cNvCxnSpPr>
            <a:cxnSpLocks noChangeShapeType="1"/>
            <a:stCxn id="63" idx="3"/>
            <a:endCxn id="81" idx="2"/>
          </p:cNvCxnSpPr>
          <p:nvPr/>
        </p:nvCxnSpPr>
        <p:spPr bwMode="auto">
          <a:xfrm flipV="1">
            <a:off x="3749675" y="2051261"/>
            <a:ext cx="4700588" cy="685800"/>
          </a:xfrm>
          <a:prstGeom prst="bentConnector2">
            <a:avLst/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Line 124"/>
          <p:cNvSpPr>
            <a:spLocks noChangeShapeType="1"/>
          </p:cNvSpPr>
          <p:nvPr/>
        </p:nvSpPr>
        <p:spPr bwMode="auto">
          <a:xfrm>
            <a:off x="3852863" y="935248"/>
            <a:ext cx="0" cy="498633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>
              <a:solidFill>
                <a:prstClr val="black"/>
              </a:solidFill>
              <a:latin typeface="나눔고딕"/>
              <a:ea typeface="나눔고딕"/>
            </a:endParaRPr>
          </a:p>
        </p:txBody>
      </p:sp>
      <p:sp>
        <p:nvSpPr>
          <p:cNvPr id="66" name="Text Box 125"/>
          <p:cNvSpPr txBox="1">
            <a:spLocks noChangeArrowheads="1"/>
          </p:cNvSpPr>
          <p:nvPr/>
        </p:nvSpPr>
        <p:spPr bwMode="auto">
          <a:xfrm>
            <a:off x="2252663" y="940012"/>
            <a:ext cx="1600200" cy="274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2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사업부</a:t>
            </a:r>
            <a:r>
              <a:rPr lang="en-US" altLang="ko-KR" sz="12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(PM)</a:t>
            </a:r>
            <a:endParaRPr lang="ko-KR" altLang="en-US" sz="1200" b="1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67" name="AutoShape 115"/>
          <p:cNvCxnSpPr>
            <a:cxnSpLocks noChangeShapeType="1"/>
            <a:stCxn id="61" idx="2"/>
            <a:endCxn id="60" idx="0"/>
          </p:cNvCxnSpPr>
          <p:nvPr/>
        </p:nvCxnSpPr>
        <p:spPr bwMode="auto">
          <a:xfrm rot="5400000">
            <a:off x="5408613" y="1760749"/>
            <a:ext cx="222250" cy="95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8" name="Text Box 46"/>
          <p:cNvSpPr txBox="1">
            <a:spLocks noChangeArrowheads="1"/>
          </p:cNvSpPr>
          <p:nvPr/>
        </p:nvSpPr>
        <p:spPr bwMode="auto">
          <a:xfrm>
            <a:off x="4819650" y="2933912"/>
            <a:ext cx="1371600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구매업체 선정</a:t>
            </a:r>
          </a:p>
        </p:txBody>
      </p:sp>
      <p:sp>
        <p:nvSpPr>
          <p:cNvPr id="69" name="Text Box 46"/>
          <p:cNvSpPr txBox="1">
            <a:spLocks noChangeArrowheads="1"/>
          </p:cNvSpPr>
          <p:nvPr/>
        </p:nvSpPr>
        <p:spPr bwMode="auto">
          <a:xfrm>
            <a:off x="4810125" y="3424449"/>
            <a:ext cx="1371600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구매발주서</a:t>
            </a:r>
            <a:r>
              <a:rPr lang="en-US" altLang="ko-KR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(PO)</a:t>
            </a: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등록</a:t>
            </a:r>
          </a:p>
        </p:txBody>
      </p:sp>
      <p:sp>
        <p:nvSpPr>
          <p:cNvPr id="70" name="Text Box 114"/>
          <p:cNvSpPr txBox="1">
            <a:spLocks noChangeArrowheads="1"/>
          </p:cNvSpPr>
          <p:nvPr/>
        </p:nvSpPr>
        <p:spPr bwMode="auto">
          <a:xfrm>
            <a:off x="4008439" y="4334087"/>
            <a:ext cx="1362075" cy="2301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외자입고 등록</a:t>
            </a:r>
          </a:p>
        </p:txBody>
      </p:sp>
      <p:cxnSp>
        <p:nvCxnSpPr>
          <p:cNvPr id="71" name="AutoShape 115"/>
          <p:cNvCxnSpPr>
            <a:cxnSpLocks noChangeShapeType="1"/>
            <a:stCxn id="60" idx="2"/>
            <a:endCxn id="83" idx="0"/>
          </p:cNvCxnSpPr>
          <p:nvPr/>
        </p:nvCxnSpPr>
        <p:spPr bwMode="auto">
          <a:xfrm rot="16200000" flipH="1">
            <a:off x="7292976" y="336761"/>
            <a:ext cx="855662" cy="44116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" name="AutoShape 115"/>
          <p:cNvCxnSpPr>
            <a:cxnSpLocks noChangeShapeType="1"/>
            <a:stCxn id="68" idx="2"/>
            <a:endCxn id="69" idx="0"/>
          </p:cNvCxnSpPr>
          <p:nvPr/>
        </p:nvCxnSpPr>
        <p:spPr bwMode="auto">
          <a:xfrm rot="5400000">
            <a:off x="5374482" y="3293480"/>
            <a:ext cx="252412" cy="95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3" name="AutoShape 115"/>
          <p:cNvCxnSpPr>
            <a:cxnSpLocks noChangeShapeType="1"/>
            <a:stCxn id="69" idx="2"/>
            <a:endCxn id="70" idx="0"/>
          </p:cNvCxnSpPr>
          <p:nvPr/>
        </p:nvCxnSpPr>
        <p:spPr bwMode="auto">
          <a:xfrm rot="5400000">
            <a:off x="4756944" y="3595105"/>
            <a:ext cx="671513" cy="8064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" name="순서도: 자기 디스크 73"/>
          <p:cNvSpPr/>
          <p:nvPr/>
        </p:nvSpPr>
        <p:spPr>
          <a:xfrm>
            <a:off x="2595564" y="1654387"/>
            <a:ext cx="928687" cy="642937"/>
          </a:xfrm>
          <a:prstGeom prst="flowChartMagneticDisk">
            <a:avLst/>
          </a:prstGeom>
          <a:ln>
            <a:solidFill>
              <a:srgbClr val="FF6E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실행예산</a:t>
            </a:r>
          </a:p>
        </p:txBody>
      </p:sp>
      <p:cxnSp>
        <p:nvCxnSpPr>
          <p:cNvPr id="75" name="AutoShape 115"/>
          <p:cNvCxnSpPr>
            <a:cxnSpLocks noChangeShapeType="1"/>
            <a:stCxn id="63" idx="0"/>
            <a:endCxn id="74" idx="3"/>
          </p:cNvCxnSpPr>
          <p:nvPr/>
        </p:nvCxnSpPr>
        <p:spPr bwMode="auto">
          <a:xfrm rot="16200000" flipV="1">
            <a:off x="2904332" y="2453692"/>
            <a:ext cx="320675" cy="79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6" name="Text Box 113"/>
          <p:cNvSpPr txBox="1">
            <a:spLocks noChangeArrowheads="1"/>
          </p:cNvSpPr>
          <p:nvPr/>
        </p:nvSpPr>
        <p:spPr bwMode="auto">
          <a:xfrm>
            <a:off x="2393951" y="3186324"/>
            <a:ext cx="1362075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실행예산 확인</a:t>
            </a:r>
          </a:p>
        </p:txBody>
      </p:sp>
      <p:cxnSp>
        <p:nvCxnSpPr>
          <p:cNvPr id="77" name="AutoShape 115"/>
          <p:cNvCxnSpPr>
            <a:cxnSpLocks noChangeShapeType="1"/>
            <a:stCxn id="76" idx="0"/>
            <a:endCxn id="63" idx="2"/>
          </p:cNvCxnSpPr>
          <p:nvPr/>
        </p:nvCxnSpPr>
        <p:spPr bwMode="auto">
          <a:xfrm rot="16200000" flipV="1">
            <a:off x="2906713" y="3018048"/>
            <a:ext cx="330200" cy="63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8" name="Oval 40"/>
          <p:cNvSpPr>
            <a:spLocks noChangeArrowheads="1"/>
          </p:cNvSpPr>
          <p:nvPr/>
        </p:nvSpPr>
        <p:spPr bwMode="auto">
          <a:xfrm>
            <a:off x="4630739" y="5986674"/>
            <a:ext cx="604837" cy="574675"/>
          </a:xfrm>
          <a:prstGeom prst="ellipse">
            <a:avLst/>
          </a:prstGeom>
          <a:noFill/>
          <a:ln w="15875">
            <a:solidFill>
              <a:srgbClr val="FF6E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000" b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회계</a:t>
            </a:r>
          </a:p>
        </p:txBody>
      </p:sp>
      <p:cxnSp>
        <p:nvCxnSpPr>
          <p:cNvPr id="79" name="AutoShape 115"/>
          <p:cNvCxnSpPr>
            <a:cxnSpLocks noChangeShapeType="1"/>
            <a:stCxn id="70" idx="2"/>
            <a:endCxn id="78" idx="0"/>
          </p:cNvCxnSpPr>
          <p:nvPr/>
        </p:nvCxnSpPr>
        <p:spPr bwMode="auto">
          <a:xfrm rot="16200000" flipH="1">
            <a:off x="4099719" y="5154029"/>
            <a:ext cx="1422400" cy="2428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Text Box 110"/>
          <p:cNvSpPr txBox="1">
            <a:spLocks noChangeArrowheads="1"/>
          </p:cNvSpPr>
          <p:nvPr/>
        </p:nvSpPr>
        <p:spPr bwMode="auto">
          <a:xfrm>
            <a:off x="4932363" y="5351674"/>
            <a:ext cx="857250" cy="2143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8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전표입력</a:t>
            </a:r>
          </a:p>
        </p:txBody>
      </p:sp>
      <p:sp>
        <p:nvSpPr>
          <p:cNvPr id="81" name="Text Box 46"/>
          <p:cNvSpPr txBox="1">
            <a:spLocks noChangeArrowheads="1"/>
          </p:cNvSpPr>
          <p:nvPr/>
        </p:nvSpPr>
        <p:spPr bwMode="auto">
          <a:xfrm>
            <a:off x="7764463" y="1813137"/>
            <a:ext cx="1371600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예산 확인</a:t>
            </a:r>
          </a:p>
        </p:txBody>
      </p:sp>
      <p:cxnSp>
        <p:nvCxnSpPr>
          <p:cNvPr id="82" name="AutoShape 115"/>
          <p:cNvCxnSpPr>
            <a:cxnSpLocks noChangeShapeType="1"/>
            <a:stCxn id="81" idx="1"/>
            <a:endCxn id="60" idx="3"/>
          </p:cNvCxnSpPr>
          <p:nvPr/>
        </p:nvCxnSpPr>
        <p:spPr bwMode="auto">
          <a:xfrm rot="10800000" flipV="1">
            <a:off x="6200775" y="1932198"/>
            <a:ext cx="1563688" cy="635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3" name="Oval 40"/>
          <p:cNvSpPr>
            <a:spLocks noChangeArrowheads="1"/>
          </p:cNvSpPr>
          <p:nvPr/>
        </p:nvSpPr>
        <p:spPr bwMode="auto">
          <a:xfrm>
            <a:off x="9625014" y="2970424"/>
            <a:ext cx="604837" cy="574675"/>
          </a:xfrm>
          <a:prstGeom prst="ellipse">
            <a:avLst/>
          </a:prstGeom>
          <a:noFill/>
          <a:ln w="15875">
            <a:solidFill>
              <a:srgbClr val="FF6E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000" b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전자입찰</a:t>
            </a:r>
          </a:p>
        </p:txBody>
      </p:sp>
      <p:cxnSp>
        <p:nvCxnSpPr>
          <p:cNvPr id="84" name="AutoShape 115"/>
          <p:cNvCxnSpPr>
            <a:cxnSpLocks noChangeShapeType="1"/>
            <a:stCxn id="83" idx="2"/>
            <a:endCxn id="68" idx="3"/>
          </p:cNvCxnSpPr>
          <p:nvPr/>
        </p:nvCxnSpPr>
        <p:spPr bwMode="auto">
          <a:xfrm rot="10800000">
            <a:off x="6191251" y="3052973"/>
            <a:ext cx="3433763" cy="2047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" name="Text Box 110"/>
          <p:cNvSpPr txBox="1">
            <a:spLocks noChangeArrowheads="1"/>
          </p:cNvSpPr>
          <p:nvPr/>
        </p:nvSpPr>
        <p:spPr bwMode="auto">
          <a:xfrm>
            <a:off x="4183064" y="3810211"/>
            <a:ext cx="1254125" cy="2159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8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외자인 경우</a:t>
            </a:r>
          </a:p>
        </p:txBody>
      </p:sp>
      <p:cxnSp>
        <p:nvCxnSpPr>
          <p:cNvPr id="86" name="AutoShape 115"/>
          <p:cNvCxnSpPr>
            <a:cxnSpLocks noChangeShapeType="1"/>
            <a:stCxn id="69" idx="3"/>
            <a:endCxn id="83" idx="4"/>
          </p:cNvCxnSpPr>
          <p:nvPr/>
        </p:nvCxnSpPr>
        <p:spPr bwMode="auto">
          <a:xfrm>
            <a:off x="6181726" y="3543512"/>
            <a:ext cx="3744913" cy="1587"/>
          </a:xfrm>
          <a:prstGeom prst="bentConnector4">
            <a:avLst>
              <a:gd name="adj1" fmla="val 45963"/>
              <a:gd name="adj2" fmla="val 14504537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" name="Text Box 110"/>
          <p:cNvSpPr txBox="1">
            <a:spLocks noChangeArrowheads="1"/>
          </p:cNvSpPr>
          <p:nvPr/>
        </p:nvSpPr>
        <p:spPr bwMode="auto">
          <a:xfrm>
            <a:off x="6254751" y="3299036"/>
            <a:ext cx="1255713" cy="2159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8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내자인 경우</a:t>
            </a:r>
          </a:p>
        </p:txBody>
      </p:sp>
      <p:sp>
        <p:nvSpPr>
          <p:cNvPr id="88" name="Oval 40"/>
          <p:cNvSpPr>
            <a:spLocks noChangeArrowheads="1"/>
          </p:cNvSpPr>
          <p:nvPr/>
        </p:nvSpPr>
        <p:spPr bwMode="auto">
          <a:xfrm>
            <a:off x="6330950" y="5986674"/>
            <a:ext cx="604838" cy="574675"/>
          </a:xfrm>
          <a:prstGeom prst="ellipse">
            <a:avLst/>
          </a:prstGeom>
          <a:noFill/>
          <a:ln w="15875">
            <a:solidFill>
              <a:srgbClr val="FF6E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000" b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기성</a:t>
            </a:r>
          </a:p>
        </p:txBody>
      </p:sp>
      <p:sp>
        <p:nvSpPr>
          <p:cNvPr id="89" name="Text Box 114"/>
          <p:cNvSpPr txBox="1">
            <a:spLocks noChangeArrowheads="1"/>
          </p:cNvSpPr>
          <p:nvPr/>
        </p:nvSpPr>
        <p:spPr bwMode="auto">
          <a:xfrm>
            <a:off x="5951539" y="4751598"/>
            <a:ext cx="1362075" cy="2301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계약서세부</a:t>
            </a:r>
          </a:p>
        </p:txBody>
      </p:sp>
      <p:cxnSp>
        <p:nvCxnSpPr>
          <p:cNvPr id="90" name="AutoShape 115"/>
          <p:cNvCxnSpPr>
            <a:cxnSpLocks noChangeShapeType="1"/>
            <a:stCxn id="89" idx="2"/>
            <a:endCxn id="88" idx="0"/>
          </p:cNvCxnSpPr>
          <p:nvPr/>
        </p:nvCxnSpPr>
        <p:spPr bwMode="auto">
          <a:xfrm rot="5400000">
            <a:off x="6130132" y="5484230"/>
            <a:ext cx="1004887" cy="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1" name="AutoShape 115"/>
          <p:cNvCxnSpPr>
            <a:cxnSpLocks noChangeShapeType="1"/>
            <a:stCxn id="83" idx="4"/>
            <a:endCxn id="89" idx="0"/>
          </p:cNvCxnSpPr>
          <p:nvPr/>
        </p:nvCxnSpPr>
        <p:spPr bwMode="auto">
          <a:xfrm rot="5400000">
            <a:off x="7676357" y="2501317"/>
            <a:ext cx="1206500" cy="32940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" name="직사각형 38"/>
          <p:cNvSpPr/>
          <p:nvPr/>
        </p:nvSpPr>
        <p:spPr>
          <a:xfrm>
            <a:off x="2135561" y="472606"/>
            <a:ext cx="16786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b="1" dirty="0"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sz="2000" b="1" dirty="0"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</a:t>
            </a:r>
            <a:r>
              <a:rPr lang="ko-KR" altLang="en-US" sz="2000" b="1" dirty="0"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매</a:t>
            </a:r>
            <a:r>
              <a:rPr lang="ko-KR" altLang="en-US" sz="2000" b="1" dirty="0"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000" b="1" dirty="0"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WFD</a:t>
            </a:r>
          </a:p>
        </p:txBody>
      </p:sp>
      <p:sp>
        <p:nvSpPr>
          <p:cNvPr id="40" name="Text Box 110"/>
          <p:cNvSpPr txBox="1">
            <a:spLocks noChangeArrowheads="1"/>
          </p:cNvSpPr>
          <p:nvPr/>
        </p:nvSpPr>
        <p:spPr bwMode="auto">
          <a:xfrm>
            <a:off x="7140117" y="3897052"/>
            <a:ext cx="1980220" cy="215444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8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업체와 전자계약  후 계약사항 등록</a:t>
            </a:r>
            <a:endParaRPr lang="ko-KR" altLang="en-US" sz="800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0392309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  <p:bldP spid="63" grpId="0" animBg="1"/>
      <p:bldP spid="68" grpId="0" animBg="1"/>
      <p:bldP spid="69" grpId="0" animBg="1"/>
      <p:bldP spid="70" grpId="0" animBg="1"/>
      <p:bldP spid="74" grpId="0" animBg="1"/>
      <p:bldP spid="76" grpId="0" animBg="1"/>
      <p:bldP spid="78" grpId="0" animBg="1"/>
      <p:bldP spid="80" grpId="0" animBg="1"/>
      <p:bldP spid="81" grpId="0" animBg="1"/>
      <p:bldP spid="83" grpId="0" animBg="1"/>
      <p:bldP spid="85" grpId="0" animBg="1"/>
      <p:bldP spid="87" grpId="0" animBg="1"/>
      <p:bldP spid="88" grpId="0" animBg="1"/>
      <p:bldP spid="89" grpId="0" animBg="1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33"/>
          <p:cNvSpPr>
            <a:spLocks noChangeArrowheads="1"/>
          </p:cNvSpPr>
          <p:nvPr/>
        </p:nvSpPr>
        <p:spPr bwMode="auto">
          <a:xfrm>
            <a:off x="2243139" y="944725"/>
            <a:ext cx="7170737" cy="4837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ko-KR" altLang="en-US" sz="1800">
              <a:solidFill>
                <a:prstClr val="black"/>
              </a:solidFill>
              <a:latin typeface="굴림" charset="-127"/>
              <a:ea typeface="굴림" charset="-127"/>
            </a:endParaRPr>
          </a:p>
        </p:txBody>
      </p:sp>
      <p:sp>
        <p:nvSpPr>
          <p:cNvPr id="57" name="Line 34"/>
          <p:cNvSpPr>
            <a:spLocks noChangeShapeType="1"/>
          </p:cNvSpPr>
          <p:nvPr/>
        </p:nvSpPr>
        <p:spPr bwMode="auto">
          <a:xfrm flipV="1">
            <a:off x="2252663" y="1378112"/>
            <a:ext cx="7162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>
              <a:solidFill>
                <a:prstClr val="black"/>
              </a:solidFill>
              <a:latin typeface="나눔고딕"/>
              <a:ea typeface="나눔고딕"/>
            </a:endParaRPr>
          </a:p>
        </p:txBody>
      </p:sp>
      <p:sp>
        <p:nvSpPr>
          <p:cNvPr id="58" name="Text Box 35"/>
          <p:cNvSpPr txBox="1">
            <a:spLocks noChangeArrowheads="1"/>
          </p:cNvSpPr>
          <p:nvPr/>
        </p:nvSpPr>
        <p:spPr bwMode="auto">
          <a:xfrm>
            <a:off x="5591943" y="1024099"/>
            <a:ext cx="382193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200" b="1" dirty="0" err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사업지</a:t>
            </a:r>
            <a:r>
              <a:rPr lang="ko-KR" altLang="en-US" sz="1200" b="1" dirty="0" err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원</a:t>
            </a:r>
            <a:r>
              <a:rPr lang="ko-KR" altLang="en-US" sz="1200" b="1" dirty="0" err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팀</a:t>
            </a:r>
            <a:endParaRPr lang="ko-KR" altLang="en-US" sz="1200" b="1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0" name="Text Box 46"/>
          <p:cNvSpPr txBox="1">
            <a:spLocks noChangeArrowheads="1"/>
          </p:cNvSpPr>
          <p:nvPr/>
        </p:nvSpPr>
        <p:spPr bwMode="auto">
          <a:xfrm>
            <a:off x="3203523" y="3886002"/>
            <a:ext cx="1371600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기성지불 승인</a:t>
            </a:r>
          </a:p>
        </p:txBody>
      </p:sp>
      <p:sp>
        <p:nvSpPr>
          <p:cNvPr id="62" name="Text Box 113"/>
          <p:cNvSpPr txBox="1">
            <a:spLocks noChangeArrowheads="1"/>
          </p:cNvSpPr>
          <p:nvPr/>
        </p:nvSpPr>
        <p:spPr bwMode="auto">
          <a:xfrm>
            <a:off x="3204423" y="2394113"/>
            <a:ext cx="1362075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기성신청 등록</a:t>
            </a:r>
          </a:p>
        </p:txBody>
      </p:sp>
      <p:cxnSp>
        <p:nvCxnSpPr>
          <p:cNvPr id="63" name="AutoShape 115"/>
          <p:cNvCxnSpPr>
            <a:cxnSpLocks noChangeShapeType="1"/>
            <a:stCxn id="62" idx="2"/>
            <a:endCxn id="38" idx="0"/>
          </p:cNvCxnSpPr>
          <p:nvPr/>
        </p:nvCxnSpPr>
        <p:spPr bwMode="auto">
          <a:xfrm rot="16200000" flipH="1">
            <a:off x="3624184" y="2893513"/>
            <a:ext cx="522634" cy="8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4" name="Line 124"/>
          <p:cNvSpPr>
            <a:spLocks noChangeShapeType="1"/>
          </p:cNvSpPr>
          <p:nvPr/>
        </p:nvSpPr>
        <p:spPr bwMode="auto">
          <a:xfrm>
            <a:off x="5627948" y="944725"/>
            <a:ext cx="0" cy="48434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>
              <a:solidFill>
                <a:prstClr val="black"/>
              </a:solidFill>
              <a:latin typeface="나눔고딕"/>
              <a:ea typeface="나눔고딕"/>
            </a:endParaRPr>
          </a:p>
        </p:txBody>
      </p:sp>
      <p:sp>
        <p:nvSpPr>
          <p:cNvPr id="65" name="Text Box 125"/>
          <p:cNvSpPr txBox="1">
            <a:spLocks noChangeArrowheads="1"/>
          </p:cNvSpPr>
          <p:nvPr/>
        </p:nvSpPr>
        <p:spPr bwMode="auto">
          <a:xfrm>
            <a:off x="3187974" y="1022513"/>
            <a:ext cx="15398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2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사업부</a:t>
            </a:r>
            <a:r>
              <a:rPr lang="en-US" altLang="ko-KR" sz="12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(PM)</a:t>
            </a:r>
            <a:endParaRPr lang="ko-KR" altLang="en-US" sz="1200" b="1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Oval 136"/>
          <p:cNvSpPr>
            <a:spLocks noChangeArrowheads="1"/>
          </p:cNvSpPr>
          <p:nvPr/>
        </p:nvSpPr>
        <p:spPr bwMode="auto">
          <a:xfrm>
            <a:off x="9667875" y="4534063"/>
            <a:ext cx="596900" cy="574675"/>
          </a:xfrm>
          <a:prstGeom prst="ellipse">
            <a:avLst/>
          </a:prstGeom>
          <a:noFill/>
          <a:ln w="15875">
            <a:solidFill>
              <a:srgbClr val="FF6E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000" b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회계</a:t>
            </a:r>
          </a:p>
        </p:txBody>
      </p:sp>
      <p:sp>
        <p:nvSpPr>
          <p:cNvPr id="67" name="Text Box 46"/>
          <p:cNvSpPr txBox="1">
            <a:spLocks noChangeArrowheads="1"/>
          </p:cNvSpPr>
          <p:nvPr/>
        </p:nvSpPr>
        <p:spPr bwMode="auto">
          <a:xfrm>
            <a:off x="6418861" y="3886001"/>
            <a:ext cx="1244487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기성지불 회계처리</a:t>
            </a:r>
          </a:p>
        </p:txBody>
      </p:sp>
      <p:sp>
        <p:nvSpPr>
          <p:cNvPr id="68" name="Text Box 179"/>
          <p:cNvSpPr txBox="1">
            <a:spLocks noChangeArrowheads="1"/>
          </p:cNvSpPr>
          <p:nvPr/>
        </p:nvSpPr>
        <p:spPr bwMode="auto">
          <a:xfrm>
            <a:off x="7182966" y="4392727"/>
            <a:ext cx="1414072" cy="21544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ko-KR" altLang="en-US" sz="8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일괄전표</a:t>
            </a:r>
            <a:r>
              <a:rPr lang="en-US" altLang="ko-KR" sz="8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8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세금계산서 생성</a:t>
            </a:r>
            <a:endParaRPr lang="ko-KR" altLang="en-US" sz="800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69" name="AutoShape 115"/>
          <p:cNvCxnSpPr>
            <a:cxnSpLocks noChangeShapeType="1"/>
            <a:stCxn id="60" idx="3"/>
            <a:endCxn id="67" idx="1"/>
          </p:cNvCxnSpPr>
          <p:nvPr/>
        </p:nvCxnSpPr>
        <p:spPr bwMode="auto">
          <a:xfrm flipV="1">
            <a:off x="4575124" y="4005064"/>
            <a:ext cx="1843737" cy="1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AutoShape 115"/>
          <p:cNvCxnSpPr>
            <a:cxnSpLocks noChangeShapeType="1"/>
            <a:stCxn id="67" idx="2"/>
            <a:endCxn id="66" idx="2"/>
          </p:cNvCxnSpPr>
          <p:nvPr/>
        </p:nvCxnSpPr>
        <p:spPr bwMode="auto">
          <a:xfrm rot="16200000" flipH="1">
            <a:off x="8005853" y="3159377"/>
            <a:ext cx="697275" cy="2626771"/>
          </a:xfrm>
          <a:prstGeom prst="bentConnector2">
            <a:avLst/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" name="Text Box 43"/>
          <p:cNvSpPr txBox="1">
            <a:spLocks noChangeArrowheads="1"/>
          </p:cNvSpPr>
          <p:nvPr/>
        </p:nvSpPr>
        <p:spPr bwMode="auto">
          <a:xfrm>
            <a:off x="6548678" y="2392382"/>
            <a:ext cx="993172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ko-KR" altLang="en-US" sz="9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계약서 등록</a:t>
            </a:r>
          </a:p>
        </p:txBody>
      </p:sp>
      <p:cxnSp>
        <p:nvCxnSpPr>
          <p:cNvPr id="72" name="AutoShape 56"/>
          <p:cNvCxnSpPr>
            <a:cxnSpLocks noChangeShapeType="1"/>
            <a:stCxn id="71" idx="1"/>
            <a:endCxn id="62" idx="3"/>
          </p:cNvCxnSpPr>
          <p:nvPr/>
        </p:nvCxnSpPr>
        <p:spPr bwMode="auto">
          <a:xfrm flipH="1">
            <a:off x="4566498" y="2511445"/>
            <a:ext cx="1982181" cy="1731"/>
          </a:xfrm>
          <a:prstGeom prst="straightConnector1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3" name="AutoShape 63"/>
          <p:cNvCxnSpPr>
            <a:cxnSpLocks noChangeShapeType="1"/>
            <a:stCxn id="75" idx="2"/>
            <a:endCxn id="71" idx="3"/>
          </p:cNvCxnSpPr>
          <p:nvPr/>
        </p:nvCxnSpPr>
        <p:spPr bwMode="auto">
          <a:xfrm flipH="1">
            <a:off x="7541851" y="2508794"/>
            <a:ext cx="2110377" cy="2651"/>
          </a:xfrm>
          <a:prstGeom prst="straightConnector1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" name="Text Box 80"/>
          <p:cNvSpPr txBox="1">
            <a:spLocks noChangeArrowheads="1"/>
          </p:cNvSpPr>
          <p:nvPr/>
        </p:nvSpPr>
        <p:spPr bwMode="auto">
          <a:xfrm>
            <a:off x="6539129" y="1603847"/>
            <a:ext cx="1081088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기성 마감일 등록</a:t>
            </a:r>
          </a:p>
        </p:txBody>
      </p:sp>
      <p:sp>
        <p:nvSpPr>
          <p:cNvPr id="75" name="Oval 40"/>
          <p:cNvSpPr>
            <a:spLocks noChangeArrowheads="1"/>
          </p:cNvSpPr>
          <p:nvPr/>
        </p:nvSpPr>
        <p:spPr bwMode="auto">
          <a:xfrm>
            <a:off x="9652228" y="2221456"/>
            <a:ext cx="604837" cy="574675"/>
          </a:xfrm>
          <a:prstGeom prst="ellipse">
            <a:avLst/>
          </a:prstGeom>
          <a:noFill/>
          <a:ln w="15875">
            <a:solidFill>
              <a:srgbClr val="FF6E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0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전자입찰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2135561" y="472606"/>
            <a:ext cx="16786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b="1" dirty="0"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3. </a:t>
            </a:r>
            <a:r>
              <a:rPr lang="ko-KR" altLang="en-US" sz="2000" b="1" dirty="0"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기성 </a:t>
            </a:r>
            <a:r>
              <a:rPr lang="en-US" altLang="ko-KR" sz="2000" b="1" dirty="0"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WFD</a:t>
            </a:r>
          </a:p>
        </p:txBody>
      </p:sp>
      <p:sp>
        <p:nvSpPr>
          <p:cNvPr id="38" name="Text Box 113"/>
          <p:cNvSpPr txBox="1">
            <a:spLocks noChangeArrowheads="1"/>
          </p:cNvSpPr>
          <p:nvPr/>
        </p:nvSpPr>
        <p:spPr bwMode="auto">
          <a:xfrm>
            <a:off x="3204506" y="3154872"/>
            <a:ext cx="1362075" cy="2381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월 기성내역서</a:t>
            </a:r>
            <a:endParaRPr lang="ko-KR" altLang="en-US" sz="900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40" name="AutoShape 115"/>
          <p:cNvCxnSpPr>
            <a:cxnSpLocks noChangeShapeType="1"/>
            <a:stCxn id="38" idx="2"/>
            <a:endCxn id="60" idx="0"/>
          </p:cNvCxnSpPr>
          <p:nvPr/>
        </p:nvCxnSpPr>
        <p:spPr bwMode="auto">
          <a:xfrm rot="16200000" flipH="1">
            <a:off x="3640932" y="3637608"/>
            <a:ext cx="493005" cy="378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87804849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2" grpId="0" animBg="1"/>
      <p:bldP spid="66" grpId="0" animBg="1"/>
      <p:bldP spid="67" grpId="0" animBg="1"/>
      <p:bldP spid="68" grpId="0" animBg="1"/>
      <p:bldP spid="71" grpId="0" animBg="1"/>
      <p:bldP spid="74" grpId="0" animBg="1"/>
      <p:bldP spid="75" grpId="0" animBg="1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33"/>
          <p:cNvSpPr>
            <a:spLocks noChangeArrowheads="1"/>
          </p:cNvSpPr>
          <p:nvPr/>
        </p:nvSpPr>
        <p:spPr bwMode="auto">
          <a:xfrm>
            <a:off x="2135188" y="908324"/>
            <a:ext cx="7899400" cy="57610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ko-KR" altLang="en-US" sz="1800">
              <a:solidFill>
                <a:prstClr val="black"/>
              </a:solidFill>
              <a:latin typeface="굴림" charset="-127"/>
              <a:ea typeface="굴림" charset="-127"/>
            </a:endParaRPr>
          </a:p>
        </p:txBody>
      </p:sp>
      <p:sp>
        <p:nvSpPr>
          <p:cNvPr id="57" name="Line 34"/>
          <p:cNvSpPr>
            <a:spLocks noChangeShapeType="1"/>
          </p:cNvSpPr>
          <p:nvPr/>
        </p:nvSpPr>
        <p:spPr bwMode="auto">
          <a:xfrm flipV="1">
            <a:off x="2135188" y="1268685"/>
            <a:ext cx="7899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>
              <a:solidFill>
                <a:prstClr val="black"/>
              </a:solidFill>
              <a:latin typeface="나눔고딕"/>
              <a:ea typeface="나눔고딕"/>
            </a:endParaRPr>
          </a:p>
        </p:txBody>
      </p:sp>
      <p:sp>
        <p:nvSpPr>
          <p:cNvPr id="58" name="Text Box 35"/>
          <p:cNvSpPr txBox="1">
            <a:spLocks noChangeArrowheads="1"/>
          </p:cNvSpPr>
          <p:nvPr/>
        </p:nvSpPr>
        <p:spPr bwMode="auto">
          <a:xfrm>
            <a:off x="3863975" y="979760"/>
            <a:ext cx="396021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200" b="1" dirty="0" err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사업지원팀</a:t>
            </a:r>
            <a:r>
              <a:rPr lang="ko-KR" altLang="en-US" sz="12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en-US" altLang="ko-KR" sz="1200" b="1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 </a:t>
            </a:r>
            <a:r>
              <a:rPr lang="ko-KR" altLang="en-US" sz="1200" b="1" dirty="0" err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지원팀</a:t>
            </a:r>
            <a:endParaRPr lang="ko-KR" altLang="en-US" sz="1200" b="1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9" name="Text Box 44"/>
          <p:cNvSpPr txBox="1">
            <a:spLocks noChangeArrowheads="1"/>
          </p:cNvSpPr>
          <p:nvPr/>
        </p:nvSpPr>
        <p:spPr bwMode="auto">
          <a:xfrm>
            <a:off x="7989540" y="976586"/>
            <a:ext cx="1905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200" b="1" dirty="0" err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회</a:t>
            </a:r>
            <a:r>
              <a:rPr lang="ko-KR" altLang="en-US" sz="1200" b="1" dirty="0" err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계</a:t>
            </a:r>
            <a:r>
              <a:rPr lang="ko-KR" altLang="en-US" sz="1200" b="1" dirty="0" err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팀</a:t>
            </a:r>
            <a:endParaRPr lang="en-US" altLang="ko-KR" sz="1200" b="1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1" name="Line 99"/>
          <p:cNvSpPr>
            <a:spLocks noChangeShapeType="1"/>
          </p:cNvSpPr>
          <p:nvPr/>
        </p:nvSpPr>
        <p:spPr bwMode="auto">
          <a:xfrm>
            <a:off x="7824192" y="908324"/>
            <a:ext cx="0" cy="57610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>
              <a:solidFill>
                <a:prstClr val="black"/>
              </a:solidFill>
              <a:latin typeface="나눔고딕"/>
              <a:ea typeface="나눔고딕"/>
            </a:endParaRPr>
          </a:p>
        </p:txBody>
      </p:sp>
      <p:sp>
        <p:nvSpPr>
          <p:cNvPr id="62" name="Text Box 113"/>
          <p:cNvSpPr txBox="1">
            <a:spLocks noChangeArrowheads="1"/>
          </p:cNvSpPr>
          <p:nvPr/>
        </p:nvSpPr>
        <p:spPr bwMode="auto">
          <a:xfrm>
            <a:off x="2341564" y="2486510"/>
            <a:ext cx="1362075" cy="2317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직</a:t>
            </a:r>
            <a:r>
              <a:rPr lang="en-US" altLang="ko-KR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간접비 전표등록</a:t>
            </a:r>
            <a:endParaRPr lang="ko-KR" altLang="en-US" sz="900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3" name="Line 124"/>
          <p:cNvSpPr>
            <a:spLocks noChangeShapeType="1"/>
          </p:cNvSpPr>
          <p:nvPr/>
        </p:nvSpPr>
        <p:spPr bwMode="auto">
          <a:xfrm>
            <a:off x="3935760" y="908324"/>
            <a:ext cx="0" cy="57610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>
              <a:solidFill>
                <a:prstClr val="black"/>
              </a:solidFill>
              <a:latin typeface="나눔고딕"/>
              <a:ea typeface="나눔고딕"/>
            </a:endParaRPr>
          </a:p>
        </p:txBody>
      </p:sp>
      <p:sp>
        <p:nvSpPr>
          <p:cNvPr id="64" name="Text Box 125"/>
          <p:cNvSpPr txBox="1">
            <a:spLocks noChangeArrowheads="1"/>
          </p:cNvSpPr>
          <p:nvPr/>
        </p:nvSpPr>
        <p:spPr bwMode="auto">
          <a:xfrm>
            <a:off x="2252664" y="979760"/>
            <a:ext cx="15398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1200" b="1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전부서</a:t>
            </a:r>
          </a:p>
        </p:txBody>
      </p:sp>
      <p:sp>
        <p:nvSpPr>
          <p:cNvPr id="67" name="Text Box 179"/>
          <p:cNvSpPr txBox="1">
            <a:spLocks noChangeArrowheads="1"/>
          </p:cNvSpPr>
          <p:nvPr/>
        </p:nvSpPr>
        <p:spPr bwMode="auto">
          <a:xfrm>
            <a:off x="3071665" y="4005188"/>
            <a:ext cx="735013" cy="2159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8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간접비</a:t>
            </a:r>
            <a:endParaRPr lang="ko-KR" altLang="en-US" sz="800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68" name="AutoShape 115"/>
          <p:cNvCxnSpPr>
            <a:cxnSpLocks noChangeShapeType="1"/>
            <a:stCxn id="62" idx="2"/>
            <a:endCxn id="74" idx="1"/>
          </p:cNvCxnSpPr>
          <p:nvPr/>
        </p:nvCxnSpPr>
        <p:spPr bwMode="auto">
          <a:xfrm rot="16200000" flipH="1">
            <a:off x="3670574" y="2070311"/>
            <a:ext cx="2409278" cy="370522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" name="Text Box 179"/>
          <p:cNvSpPr txBox="1">
            <a:spLocks noChangeArrowheads="1"/>
          </p:cNvSpPr>
          <p:nvPr/>
        </p:nvSpPr>
        <p:spPr bwMode="auto">
          <a:xfrm>
            <a:off x="4291178" y="2096138"/>
            <a:ext cx="1105645" cy="2159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8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프로젝트 관련 비용</a:t>
            </a:r>
          </a:p>
        </p:txBody>
      </p:sp>
      <p:sp>
        <p:nvSpPr>
          <p:cNvPr id="72" name="Text Box 46"/>
          <p:cNvSpPr txBox="1">
            <a:spLocks noChangeArrowheads="1"/>
          </p:cNvSpPr>
          <p:nvPr/>
        </p:nvSpPr>
        <p:spPr bwMode="auto">
          <a:xfrm>
            <a:off x="4738688" y="3150028"/>
            <a:ext cx="1371600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전표승인</a:t>
            </a:r>
          </a:p>
        </p:txBody>
      </p:sp>
      <p:sp>
        <p:nvSpPr>
          <p:cNvPr id="73" name="순서도: 자기 디스크 72"/>
          <p:cNvSpPr/>
          <p:nvPr/>
        </p:nvSpPr>
        <p:spPr>
          <a:xfrm>
            <a:off x="6222326" y="1556792"/>
            <a:ext cx="928687" cy="857250"/>
          </a:xfrm>
          <a:prstGeom prst="flowChartMagneticDisk">
            <a:avLst/>
          </a:prstGeom>
          <a:ln>
            <a:solidFill>
              <a:srgbClr val="FF6E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실행예산</a:t>
            </a:r>
          </a:p>
        </p:txBody>
      </p:sp>
      <p:sp>
        <p:nvSpPr>
          <p:cNvPr id="74" name="순서도: 자기 디스크 73"/>
          <p:cNvSpPr/>
          <p:nvPr/>
        </p:nvSpPr>
        <p:spPr>
          <a:xfrm>
            <a:off x="6263482" y="5127562"/>
            <a:ext cx="928687" cy="857250"/>
          </a:xfrm>
          <a:prstGeom prst="flowChartMagneticDisk">
            <a:avLst/>
          </a:prstGeom>
          <a:ln>
            <a:solidFill>
              <a:srgbClr val="FF6E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부서예산</a:t>
            </a:r>
          </a:p>
        </p:txBody>
      </p:sp>
      <p:cxnSp>
        <p:nvCxnSpPr>
          <p:cNvPr id="75" name="AutoShape 115"/>
          <p:cNvCxnSpPr>
            <a:cxnSpLocks noChangeShapeType="1"/>
            <a:stCxn id="62" idx="0"/>
            <a:endCxn id="73" idx="2"/>
          </p:cNvCxnSpPr>
          <p:nvPr/>
        </p:nvCxnSpPr>
        <p:spPr bwMode="auto">
          <a:xfrm rot="5400000" flipH="1" flipV="1">
            <a:off x="4371917" y="636101"/>
            <a:ext cx="501092" cy="3199724"/>
          </a:xfrm>
          <a:prstGeom prst="bentConnector2">
            <a:avLst/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7" name="Text Box 179"/>
          <p:cNvSpPr txBox="1">
            <a:spLocks noChangeArrowheads="1"/>
          </p:cNvSpPr>
          <p:nvPr/>
        </p:nvSpPr>
        <p:spPr bwMode="auto">
          <a:xfrm>
            <a:off x="4291376" y="1673863"/>
            <a:ext cx="1106837" cy="2159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8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소요예산 반영</a:t>
            </a:r>
          </a:p>
        </p:txBody>
      </p:sp>
      <p:sp>
        <p:nvSpPr>
          <p:cNvPr id="79" name="Text Box 179"/>
          <p:cNvSpPr txBox="1">
            <a:spLocks noChangeArrowheads="1"/>
          </p:cNvSpPr>
          <p:nvPr/>
        </p:nvSpPr>
        <p:spPr bwMode="auto">
          <a:xfrm>
            <a:off x="6263481" y="2718284"/>
            <a:ext cx="838200" cy="2159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ko-KR" altLang="en-US" sz="80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투입예산 반영</a:t>
            </a:r>
          </a:p>
        </p:txBody>
      </p:sp>
      <p:sp>
        <p:nvSpPr>
          <p:cNvPr id="27" name="직사각형 26"/>
          <p:cNvSpPr/>
          <p:nvPr/>
        </p:nvSpPr>
        <p:spPr>
          <a:xfrm>
            <a:off x="2063553" y="472606"/>
            <a:ext cx="16786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b="1" dirty="0"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4. </a:t>
            </a:r>
            <a:r>
              <a:rPr lang="ko-KR" altLang="en-US" sz="2000" b="1" dirty="0"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전표 </a:t>
            </a:r>
            <a:r>
              <a:rPr lang="en-US" altLang="ko-KR" sz="2000" b="1" dirty="0"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WFD</a:t>
            </a:r>
          </a:p>
        </p:txBody>
      </p:sp>
      <p:sp>
        <p:nvSpPr>
          <p:cNvPr id="36" name="Text Box 46"/>
          <p:cNvSpPr txBox="1">
            <a:spLocks noChangeArrowheads="1"/>
          </p:cNvSpPr>
          <p:nvPr/>
        </p:nvSpPr>
        <p:spPr bwMode="auto">
          <a:xfrm>
            <a:off x="8256240" y="3552416"/>
            <a:ext cx="1371600" cy="23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9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자금집행</a:t>
            </a:r>
            <a:endParaRPr lang="ko-KR" altLang="en-US" sz="900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39" name="AutoShape 115"/>
          <p:cNvCxnSpPr>
            <a:cxnSpLocks noChangeShapeType="1"/>
            <a:stCxn id="72" idx="3"/>
            <a:endCxn id="36" idx="1"/>
          </p:cNvCxnSpPr>
          <p:nvPr/>
        </p:nvCxnSpPr>
        <p:spPr bwMode="auto">
          <a:xfrm>
            <a:off x="6110288" y="3269090"/>
            <a:ext cx="2145952" cy="4023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AutoShape 115"/>
          <p:cNvCxnSpPr>
            <a:cxnSpLocks noChangeShapeType="1"/>
            <a:stCxn id="62" idx="3"/>
            <a:endCxn id="72" idx="0"/>
          </p:cNvCxnSpPr>
          <p:nvPr/>
        </p:nvCxnSpPr>
        <p:spPr bwMode="auto">
          <a:xfrm>
            <a:off x="3703638" y="2602397"/>
            <a:ext cx="1720850" cy="547630"/>
          </a:xfrm>
          <a:prstGeom prst="bentConnector2">
            <a:avLst/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AutoShape 115"/>
          <p:cNvCxnSpPr>
            <a:cxnSpLocks noChangeShapeType="1"/>
            <a:stCxn id="62" idx="2"/>
            <a:endCxn id="72" idx="1"/>
          </p:cNvCxnSpPr>
          <p:nvPr/>
        </p:nvCxnSpPr>
        <p:spPr bwMode="auto">
          <a:xfrm rot="16200000" flipH="1">
            <a:off x="3605241" y="2135644"/>
            <a:ext cx="550806" cy="1716087"/>
          </a:xfrm>
          <a:prstGeom prst="bentConnector2">
            <a:avLst/>
          </a:prstGeom>
          <a:noFill/>
          <a:ln w="9525">
            <a:solidFill>
              <a:schemeClr val="bg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4" name="Text Box 179"/>
          <p:cNvSpPr txBox="1">
            <a:spLocks noChangeArrowheads="1"/>
          </p:cNvSpPr>
          <p:nvPr/>
        </p:nvSpPr>
        <p:spPr bwMode="auto">
          <a:xfrm>
            <a:off x="3071664" y="1703406"/>
            <a:ext cx="735013" cy="2159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Tahoma" pitchFamily="34" charset="0"/>
                <a:ea typeface="HY헤드라인M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ko-KR" altLang="en-US" sz="800" dirty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직접비</a:t>
            </a:r>
            <a:endParaRPr lang="ko-KR" altLang="en-US" sz="800" dirty="0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367808" y="3392997"/>
            <a:ext cx="26805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ko-KR" altLang="en-US" sz="1100" dirty="0">
                <a:solidFill>
                  <a:prstClr val="white"/>
                </a:solidFill>
                <a:latin typeface="나눔고딕"/>
                <a:ea typeface="나눔고딕"/>
              </a:rPr>
              <a:t>외부에 지급하는 전표 </a:t>
            </a:r>
            <a:r>
              <a:rPr lang="en-US" altLang="ko-KR" sz="1100" dirty="0">
                <a:solidFill>
                  <a:prstClr val="white"/>
                </a:solidFill>
                <a:latin typeface="나눔고딕"/>
                <a:ea typeface="나눔고딕"/>
              </a:rPr>
              <a:t>: </a:t>
            </a:r>
            <a:r>
              <a:rPr lang="ko-KR" altLang="en-US" sz="1100" dirty="0" err="1">
                <a:solidFill>
                  <a:prstClr val="white"/>
                </a:solidFill>
                <a:latin typeface="나눔고딕"/>
                <a:ea typeface="나눔고딕"/>
              </a:rPr>
              <a:t>사업지원팀</a:t>
            </a:r>
            <a:endParaRPr lang="en-US" altLang="ko-KR" sz="1100" dirty="0">
              <a:solidFill>
                <a:prstClr val="white"/>
              </a:solidFill>
              <a:latin typeface="나눔고딕"/>
              <a:ea typeface="나눔고딕"/>
            </a:endParaRPr>
          </a:p>
          <a:p>
            <a:pPr marL="285750" indent="-285750">
              <a:buFont typeface="Arial" charset="0"/>
              <a:buChar char="•"/>
            </a:pPr>
            <a:r>
              <a:rPr lang="ko-KR" altLang="en-US" sz="1100" dirty="0" err="1">
                <a:solidFill>
                  <a:prstClr val="white"/>
                </a:solidFill>
                <a:latin typeface="나눔고딕"/>
                <a:ea typeface="나눔고딕"/>
              </a:rPr>
              <a:t>그외</a:t>
            </a:r>
            <a:r>
              <a:rPr lang="ko-KR" altLang="en-US" sz="1100" dirty="0">
                <a:solidFill>
                  <a:prstClr val="white"/>
                </a:solidFill>
                <a:latin typeface="나눔고딕"/>
                <a:ea typeface="나눔고딕"/>
              </a:rPr>
              <a:t> 전표 </a:t>
            </a:r>
            <a:r>
              <a:rPr lang="en-US" altLang="ko-KR" sz="1100" dirty="0">
                <a:solidFill>
                  <a:prstClr val="white"/>
                </a:solidFill>
                <a:latin typeface="나눔고딕"/>
                <a:ea typeface="나눔고딕"/>
              </a:rPr>
              <a:t>: </a:t>
            </a:r>
            <a:r>
              <a:rPr lang="ko-KR" altLang="en-US" sz="1100" dirty="0" err="1">
                <a:solidFill>
                  <a:prstClr val="white"/>
                </a:solidFill>
                <a:latin typeface="나눔고딕"/>
                <a:ea typeface="나눔고딕"/>
              </a:rPr>
              <a:t>지원팀</a:t>
            </a:r>
            <a:endParaRPr lang="ko-KR" altLang="en-US" sz="1100" dirty="0">
              <a:solidFill>
                <a:prstClr val="white"/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37551465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71" grpId="0" animBg="1"/>
      <p:bldP spid="72" grpId="0" animBg="1"/>
      <p:bldP spid="73" grpId="0" animBg="1"/>
      <p:bldP spid="74" grpId="0" animBg="1"/>
      <p:bldP spid="77" grpId="0" animBg="1"/>
      <p:bldP spid="79" grpId="0" animBg="1"/>
      <p:bldP spid="36" grpId="0" animBg="1"/>
      <p:bldP spid="54" grpId="0" animBg="1"/>
      <p:bldP spid="25" grpId="0"/>
    </p:bldLst>
  </p:timing>
</p:sld>
</file>

<file path=ppt/theme/theme1.xml><?xml version="1.0" encoding="utf-8"?>
<a:theme xmlns:a="http://schemas.openxmlformats.org/drawingml/2006/main" name="1_Office 테마">
  <a:themeElements>
    <a:clrScheme name="사용자 지정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2F2F2"/>
      </a:hlink>
      <a:folHlink>
        <a:srgbClr val="A5A5A5"/>
      </a:folHlink>
    </a:clrScheme>
    <a:fontScheme name="나눔고딕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</Words>
  <Application>Microsoft Office PowerPoint</Application>
  <PresentationFormat>와이드스크린</PresentationFormat>
  <Paragraphs>77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굴림</vt:lpstr>
      <vt:lpstr>나눔고딕</vt:lpstr>
      <vt:lpstr>Arial</vt:lpstr>
      <vt:lpstr>맑은 고딕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hsryu</dc:creator>
  <cp:lastModifiedBy>hsryu</cp:lastModifiedBy>
  <cp:revision>1</cp:revision>
  <dcterms:created xsi:type="dcterms:W3CDTF">2026-07-02T07:45:35Z</dcterms:created>
  <dcterms:modified xsi:type="dcterms:W3CDTF">2026-07-02T07:46:16Z</dcterms:modified>
</cp:coreProperties>
</file>